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6" r:id="rId1"/>
    <p:sldMasterId id="2147483648" r:id="rId2"/>
  </p:sldMasterIdLst>
  <p:notesMasterIdLst>
    <p:notesMasterId r:id="rId11"/>
  </p:notesMasterIdLst>
  <p:handoutMasterIdLst>
    <p:handoutMasterId r:id="rId12"/>
  </p:handoutMasterIdLst>
  <p:sldIdLst>
    <p:sldId id="258" r:id="rId3"/>
    <p:sldId id="268" r:id="rId4"/>
    <p:sldId id="269" r:id="rId5"/>
    <p:sldId id="270" r:id="rId6"/>
    <p:sldId id="277" r:id="rId7"/>
    <p:sldId id="273" r:id="rId8"/>
    <p:sldId id="275" r:id="rId9"/>
    <p:sldId id="276" r:id="rId10"/>
  </p:sldIdLst>
  <p:sldSz cx="32004000" cy="15201900"/>
  <p:notesSz cx="7099300" cy="10234613"/>
  <p:defaultTextStyle>
    <a:defPPr>
      <a:defRPr lang="en-US"/>
    </a:defPPr>
    <a:lvl1pPr marL="0" algn="l" defTabSz="1481172" rtl="0" eaLnBrk="1" latinLnBrk="0" hangingPunct="1">
      <a:defRPr sz="5832" kern="1200">
        <a:solidFill>
          <a:schemeClr val="tx1"/>
        </a:solidFill>
        <a:latin typeface="+mn-lt"/>
        <a:ea typeface="+mn-ea"/>
        <a:cs typeface="+mn-cs"/>
      </a:defRPr>
    </a:lvl1pPr>
    <a:lvl2pPr marL="1481172" algn="l" defTabSz="1481172" rtl="0" eaLnBrk="1" latinLnBrk="0" hangingPunct="1">
      <a:defRPr sz="5832" kern="1200">
        <a:solidFill>
          <a:schemeClr val="tx1"/>
        </a:solidFill>
        <a:latin typeface="+mn-lt"/>
        <a:ea typeface="+mn-ea"/>
        <a:cs typeface="+mn-cs"/>
      </a:defRPr>
    </a:lvl2pPr>
    <a:lvl3pPr marL="2962348" algn="l" defTabSz="1481172" rtl="0" eaLnBrk="1" latinLnBrk="0" hangingPunct="1">
      <a:defRPr sz="5832" kern="1200">
        <a:solidFill>
          <a:schemeClr val="tx1"/>
        </a:solidFill>
        <a:latin typeface="+mn-lt"/>
        <a:ea typeface="+mn-ea"/>
        <a:cs typeface="+mn-cs"/>
      </a:defRPr>
    </a:lvl3pPr>
    <a:lvl4pPr marL="4443522" algn="l" defTabSz="1481172" rtl="0" eaLnBrk="1" latinLnBrk="0" hangingPunct="1">
      <a:defRPr sz="5832" kern="1200">
        <a:solidFill>
          <a:schemeClr val="tx1"/>
        </a:solidFill>
        <a:latin typeface="+mn-lt"/>
        <a:ea typeface="+mn-ea"/>
        <a:cs typeface="+mn-cs"/>
      </a:defRPr>
    </a:lvl4pPr>
    <a:lvl5pPr marL="5924697" algn="l" defTabSz="1481172" rtl="0" eaLnBrk="1" latinLnBrk="0" hangingPunct="1">
      <a:defRPr sz="5832" kern="1200">
        <a:solidFill>
          <a:schemeClr val="tx1"/>
        </a:solidFill>
        <a:latin typeface="+mn-lt"/>
        <a:ea typeface="+mn-ea"/>
        <a:cs typeface="+mn-cs"/>
      </a:defRPr>
    </a:lvl5pPr>
    <a:lvl6pPr marL="7405870" algn="l" defTabSz="1481172" rtl="0" eaLnBrk="1" latinLnBrk="0" hangingPunct="1">
      <a:defRPr sz="5832" kern="1200">
        <a:solidFill>
          <a:schemeClr val="tx1"/>
        </a:solidFill>
        <a:latin typeface="+mn-lt"/>
        <a:ea typeface="+mn-ea"/>
        <a:cs typeface="+mn-cs"/>
      </a:defRPr>
    </a:lvl6pPr>
    <a:lvl7pPr marL="8887039" algn="l" defTabSz="1481172" rtl="0" eaLnBrk="1" latinLnBrk="0" hangingPunct="1">
      <a:defRPr sz="5832" kern="1200">
        <a:solidFill>
          <a:schemeClr val="tx1"/>
        </a:solidFill>
        <a:latin typeface="+mn-lt"/>
        <a:ea typeface="+mn-ea"/>
        <a:cs typeface="+mn-cs"/>
      </a:defRPr>
    </a:lvl7pPr>
    <a:lvl8pPr marL="10368223" algn="l" defTabSz="1481172" rtl="0" eaLnBrk="1" latinLnBrk="0" hangingPunct="1">
      <a:defRPr sz="5832" kern="1200">
        <a:solidFill>
          <a:schemeClr val="tx1"/>
        </a:solidFill>
        <a:latin typeface="+mn-lt"/>
        <a:ea typeface="+mn-ea"/>
        <a:cs typeface="+mn-cs"/>
      </a:defRPr>
    </a:lvl8pPr>
    <a:lvl9pPr marL="11849388" algn="l" defTabSz="1481172" rtl="0" eaLnBrk="1" latinLnBrk="0" hangingPunct="1">
      <a:defRPr sz="583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436" userDrawn="1">
          <p15:clr>
            <a:srgbClr val="A4A3A4"/>
          </p15:clr>
        </p15:guide>
        <p15:guide id="2" orient="horz" pos="8163" userDrawn="1">
          <p15:clr>
            <a:srgbClr val="A4A3A4"/>
          </p15:clr>
        </p15:guide>
        <p15:guide id="3" orient="horz" pos="2926" userDrawn="1">
          <p15:clr>
            <a:srgbClr val="A4A3A4"/>
          </p15:clr>
        </p15:guide>
        <p15:guide id="4" orient="horz" pos="9174" userDrawn="1">
          <p15:clr>
            <a:srgbClr val="A4A3A4"/>
          </p15:clr>
        </p15:guide>
        <p15:guide id="5" orient="horz" pos="1673" userDrawn="1">
          <p15:clr>
            <a:srgbClr val="A4A3A4"/>
          </p15:clr>
        </p15:guide>
        <p15:guide id="6" orient="horz" pos="7800" userDrawn="1">
          <p15:clr>
            <a:srgbClr val="A4A3A4"/>
          </p15:clr>
        </p15:guide>
        <p15:guide id="7" orient="horz" pos="2241" userDrawn="1">
          <p15:clr>
            <a:srgbClr val="A4A3A4"/>
          </p15:clr>
        </p15:guide>
        <p15:guide id="8" orient="horz" pos="429" userDrawn="1">
          <p15:clr>
            <a:srgbClr val="A4A3A4"/>
          </p15:clr>
        </p15:guide>
        <p15:guide id="9" orient="horz" pos="4988" userDrawn="1">
          <p15:clr>
            <a:srgbClr val="A4A3A4"/>
          </p15:clr>
        </p15:guide>
        <p15:guide id="10" orient="horz" pos="8359" userDrawn="1">
          <p15:clr>
            <a:srgbClr val="A4A3A4"/>
          </p15:clr>
        </p15:guide>
        <p15:guide id="11" pos="19704" userDrawn="1">
          <p15:clr>
            <a:srgbClr val="A4A3A4"/>
          </p15:clr>
        </p15:guide>
        <p15:guide id="12" pos="13258" userDrawn="1">
          <p15:clr>
            <a:srgbClr val="A4A3A4"/>
          </p15:clr>
        </p15:guide>
        <p15:guide id="13" pos="10171" userDrawn="1">
          <p15:clr>
            <a:srgbClr val="A4A3A4"/>
          </p15:clr>
        </p15:guide>
        <p15:guide id="14" pos="12864" userDrawn="1">
          <p15:clr>
            <a:srgbClr val="A4A3A4"/>
          </p15:clr>
        </p15:guide>
        <p15:guide id="15" pos="13654" userDrawn="1">
          <p15:clr>
            <a:srgbClr val="A4A3A4"/>
          </p15:clr>
        </p15:guide>
        <p15:guide id="16" pos="10563" userDrawn="1">
          <p15:clr>
            <a:srgbClr val="A4A3A4"/>
          </p15:clr>
        </p15:guide>
        <p15:guide id="17" pos="9768" userDrawn="1">
          <p15:clr>
            <a:srgbClr val="A4A3A4"/>
          </p15:clr>
        </p15:guide>
        <p15:guide id="18" pos="557" userDrawn="1">
          <p15:clr>
            <a:srgbClr val="A4A3A4"/>
          </p15:clr>
        </p15:guide>
        <p15:guide id="19" pos="6465" userDrawn="1">
          <p15:clr>
            <a:srgbClr val="A4A3A4"/>
          </p15:clr>
        </p15:guide>
        <p15:guide id="20" orient="horz" pos="8153" userDrawn="1">
          <p15:clr>
            <a:srgbClr val="A4A3A4"/>
          </p15:clr>
        </p15:guide>
        <p15:guide id="21" orient="horz" pos="4812" userDrawn="1">
          <p15:clr>
            <a:srgbClr val="A4A3A4"/>
          </p15:clr>
        </p15:guide>
        <p15:guide id="22" pos="10080" userDrawn="1">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CD58"/>
    <a:srgbClr val="1B1B1B"/>
    <a:srgbClr val="9FA0A4"/>
    <a:srgbClr val="30B23F"/>
    <a:srgbClr val="679E2A"/>
    <a:srgbClr val="50D05F"/>
    <a:srgbClr val="47CD57"/>
    <a:srgbClr val="36C74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75" autoAdjust="0"/>
    <p:restoredTop sz="93883" autoAdjust="0"/>
  </p:normalViewPr>
  <p:slideViewPr>
    <p:cSldViewPr snapToGrid="0">
      <p:cViewPr>
        <p:scale>
          <a:sx n="30" d="100"/>
          <a:sy n="30" d="100"/>
        </p:scale>
        <p:origin x="116" y="76"/>
      </p:cViewPr>
      <p:guideLst>
        <p:guide orient="horz" pos="5436"/>
        <p:guide orient="horz" pos="8163"/>
        <p:guide orient="horz" pos="2926"/>
        <p:guide orient="horz" pos="9174"/>
        <p:guide orient="horz" pos="1673"/>
        <p:guide orient="horz" pos="7800"/>
        <p:guide orient="horz" pos="2241"/>
        <p:guide orient="horz" pos="429"/>
        <p:guide orient="horz" pos="4988"/>
        <p:guide orient="horz" pos="8359"/>
        <p:guide pos="19704"/>
        <p:guide pos="13258"/>
        <p:guide pos="10171"/>
        <p:guide pos="12864"/>
        <p:guide pos="13654"/>
        <p:guide pos="10563"/>
        <p:guide pos="9768"/>
        <p:guide pos="557"/>
        <p:guide pos="6465"/>
        <p:guide orient="horz" pos="8153"/>
        <p:guide orient="horz" pos="4812"/>
        <p:guide pos="10080"/>
      </p:guideLst>
    </p:cSldViewPr>
  </p:slideViewPr>
  <p:outlineViewPr>
    <p:cViewPr>
      <p:scale>
        <a:sx n="33" d="100"/>
        <a:sy n="33" d="100"/>
      </p:scale>
      <p:origin x="0" y="0"/>
    </p:cViewPr>
  </p:outlineViewPr>
  <p:notesTextViewPr>
    <p:cViewPr>
      <p:scale>
        <a:sx n="3" d="2"/>
        <a:sy n="3" d="2"/>
      </p:scale>
      <p:origin x="0" y="0"/>
    </p:cViewPr>
  </p:notesTextViewPr>
  <p:sorterViewPr>
    <p:cViewPr>
      <p:scale>
        <a:sx n="120" d="100"/>
        <a:sy n="120" d="100"/>
      </p:scale>
      <p:origin x="0" y="0"/>
    </p:cViewPr>
  </p:sorterViewPr>
  <p:notesViewPr>
    <p:cSldViewPr snapToGrid="0">
      <p:cViewPr varScale="1">
        <p:scale>
          <a:sx n="46" d="100"/>
          <a:sy n="46" d="100"/>
        </p:scale>
        <p:origin x="2764" y="40"/>
      </p:cViewPr>
      <p:guideLst>
        <p:guide orient="horz" pos="3223"/>
        <p:guide pos="223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commentAuthors" Target="commentAuthor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3122E3A8-67DD-A54D-9ACE-7F6180D1A288}" type="datetimeFigureOut">
              <a:rPr lang="en-US" smtClean="0"/>
              <a:pPr/>
              <a:t>1/7/2021</a:t>
            </a:fld>
            <a:endParaRPr lang="en-US" dirty="0"/>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B5D751CF-426F-9546-9000-18E529FDEBDA}" type="slidenum">
              <a:rPr lang="en-US" smtClean="0"/>
              <a:pPr/>
              <a:t>‹#›</a:t>
            </a:fld>
            <a:endParaRPr lang="en-US" dirty="0"/>
          </a:p>
        </p:txBody>
      </p:sp>
    </p:spTree>
    <p:extLst>
      <p:ext uri="{BB962C8B-B14F-4D97-AF65-F5344CB8AC3E}">
        <p14:creationId xmlns:p14="http://schemas.microsoft.com/office/powerpoint/2010/main" val="399989277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95BCB8AE-B9B2-1648-AE7C-D9F4FF496627}" type="datetimeFigureOut">
              <a:rPr lang="en-US" smtClean="0"/>
              <a:pPr/>
              <a:t>1/7/2021</a:t>
            </a:fld>
            <a:endParaRPr lang="en-US" dirty="0"/>
          </a:p>
        </p:txBody>
      </p:sp>
      <p:sp>
        <p:nvSpPr>
          <p:cNvPr id="4" name="Slide Image Placeholder 3"/>
          <p:cNvSpPr>
            <a:spLocks noGrp="1" noRot="1" noChangeAspect="1"/>
          </p:cNvSpPr>
          <p:nvPr>
            <p:ph type="sldImg" idx="2"/>
          </p:nvPr>
        </p:nvSpPr>
        <p:spPr>
          <a:xfrm>
            <a:off x="-488950" y="768350"/>
            <a:ext cx="8077200" cy="3836988"/>
          </a:xfrm>
          <a:prstGeom prst="rect">
            <a:avLst/>
          </a:prstGeom>
          <a:noFill/>
          <a:ln w="12700">
            <a:solidFill>
              <a:prstClr val="black"/>
            </a:solidFill>
          </a:ln>
        </p:spPr>
        <p:txBody>
          <a:bodyPr vert="horz" lIns="99048" tIns="49524" rIns="99048" bIns="49524" rtlCol="0" anchor="ctr"/>
          <a:lstStyle/>
          <a:p>
            <a:endParaRPr lang="en-US" dirty="0"/>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E7F34D1A-B7E5-DE48-8EA9-859D9DE63652}" type="slidenum">
              <a:rPr lang="en-US" smtClean="0"/>
              <a:pPr/>
              <a:t>‹#›</a:t>
            </a:fld>
            <a:endParaRPr lang="en-US" dirty="0"/>
          </a:p>
        </p:txBody>
      </p:sp>
    </p:spTree>
    <p:extLst>
      <p:ext uri="{BB962C8B-B14F-4D97-AF65-F5344CB8AC3E}">
        <p14:creationId xmlns:p14="http://schemas.microsoft.com/office/powerpoint/2010/main" val="725433361"/>
      </p:ext>
    </p:extLst>
  </p:cSld>
  <p:clrMap bg1="lt1" tx1="dk1" bg2="lt2" tx2="dk2" accent1="accent1" accent2="accent2" accent3="accent3" accent4="accent4" accent5="accent5" accent6="accent6" hlink="hlink" folHlink="folHlink"/>
  <p:hf hdr="0" ftr="0" dt="0"/>
  <p:notesStyle>
    <a:lvl1pPr marL="0" algn="l" defTabSz="1481172" rtl="0" eaLnBrk="1" latinLnBrk="0" hangingPunct="1">
      <a:defRPr sz="3888" kern="1200">
        <a:solidFill>
          <a:schemeClr val="tx1"/>
        </a:solidFill>
        <a:latin typeface="+mn-lt"/>
        <a:ea typeface="+mn-ea"/>
        <a:cs typeface="+mn-cs"/>
      </a:defRPr>
    </a:lvl1pPr>
    <a:lvl2pPr marL="1481172" algn="l" defTabSz="1481172" rtl="0" eaLnBrk="1" latinLnBrk="0" hangingPunct="1">
      <a:defRPr sz="3888" kern="1200">
        <a:solidFill>
          <a:schemeClr val="tx1"/>
        </a:solidFill>
        <a:latin typeface="+mn-lt"/>
        <a:ea typeface="+mn-ea"/>
        <a:cs typeface="+mn-cs"/>
      </a:defRPr>
    </a:lvl2pPr>
    <a:lvl3pPr marL="2962348" algn="l" defTabSz="1481172" rtl="0" eaLnBrk="1" latinLnBrk="0" hangingPunct="1">
      <a:defRPr sz="3888" kern="1200">
        <a:solidFill>
          <a:schemeClr val="tx1"/>
        </a:solidFill>
        <a:latin typeface="+mn-lt"/>
        <a:ea typeface="+mn-ea"/>
        <a:cs typeface="+mn-cs"/>
      </a:defRPr>
    </a:lvl3pPr>
    <a:lvl4pPr marL="4443522" algn="l" defTabSz="1481172" rtl="0" eaLnBrk="1" latinLnBrk="0" hangingPunct="1">
      <a:defRPr sz="3888" kern="1200">
        <a:solidFill>
          <a:schemeClr val="tx1"/>
        </a:solidFill>
        <a:latin typeface="+mn-lt"/>
        <a:ea typeface="+mn-ea"/>
        <a:cs typeface="+mn-cs"/>
      </a:defRPr>
    </a:lvl4pPr>
    <a:lvl5pPr marL="5924697" algn="l" defTabSz="1481172" rtl="0" eaLnBrk="1" latinLnBrk="0" hangingPunct="1">
      <a:defRPr sz="3888" kern="1200">
        <a:solidFill>
          <a:schemeClr val="tx1"/>
        </a:solidFill>
        <a:latin typeface="+mn-lt"/>
        <a:ea typeface="+mn-ea"/>
        <a:cs typeface="+mn-cs"/>
      </a:defRPr>
    </a:lvl5pPr>
    <a:lvl6pPr marL="7405870" algn="l" defTabSz="1481172" rtl="0" eaLnBrk="1" latinLnBrk="0" hangingPunct="1">
      <a:defRPr sz="3888" kern="1200">
        <a:solidFill>
          <a:schemeClr val="tx1"/>
        </a:solidFill>
        <a:latin typeface="+mn-lt"/>
        <a:ea typeface="+mn-ea"/>
        <a:cs typeface="+mn-cs"/>
      </a:defRPr>
    </a:lvl6pPr>
    <a:lvl7pPr marL="8887039" algn="l" defTabSz="1481172" rtl="0" eaLnBrk="1" latinLnBrk="0" hangingPunct="1">
      <a:defRPr sz="3888" kern="1200">
        <a:solidFill>
          <a:schemeClr val="tx1"/>
        </a:solidFill>
        <a:latin typeface="+mn-lt"/>
        <a:ea typeface="+mn-ea"/>
        <a:cs typeface="+mn-cs"/>
      </a:defRPr>
    </a:lvl7pPr>
    <a:lvl8pPr marL="10368223" algn="l" defTabSz="1481172" rtl="0" eaLnBrk="1" latinLnBrk="0" hangingPunct="1">
      <a:defRPr sz="3888" kern="1200">
        <a:solidFill>
          <a:schemeClr val="tx1"/>
        </a:solidFill>
        <a:latin typeface="+mn-lt"/>
        <a:ea typeface="+mn-ea"/>
        <a:cs typeface="+mn-cs"/>
      </a:defRPr>
    </a:lvl8pPr>
    <a:lvl9pPr marL="11849388" algn="l" defTabSz="1481172" rtl="0" eaLnBrk="1" latinLnBrk="0" hangingPunct="1">
      <a:defRPr sz="388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768350"/>
            <a:ext cx="8077200" cy="38369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F34D1A-B7E5-DE48-8EA9-859D9DE63652}" type="slidenum">
              <a:rPr lang="en-US" smtClean="0"/>
              <a:pPr/>
              <a:t>1</a:t>
            </a:fld>
            <a:endParaRPr lang="en-US" dirty="0"/>
          </a:p>
        </p:txBody>
      </p:sp>
    </p:spTree>
    <p:extLst>
      <p:ext uri="{BB962C8B-B14F-4D97-AF65-F5344CB8AC3E}">
        <p14:creationId xmlns:p14="http://schemas.microsoft.com/office/powerpoint/2010/main" val="3762590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2</a:t>
            </a:fld>
            <a:endParaRPr lang="en-US" dirty="0"/>
          </a:p>
        </p:txBody>
      </p:sp>
    </p:spTree>
    <p:extLst>
      <p:ext uri="{BB962C8B-B14F-4D97-AF65-F5344CB8AC3E}">
        <p14:creationId xmlns:p14="http://schemas.microsoft.com/office/powerpoint/2010/main" val="3168607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3</a:t>
            </a:fld>
            <a:endParaRPr lang="en-US" dirty="0"/>
          </a:p>
        </p:txBody>
      </p:sp>
    </p:spTree>
    <p:extLst>
      <p:ext uri="{BB962C8B-B14F-4D97-AF65-F5344CB8AC3E}">
        <p14:creationId xmlns:p14="http://schemas.microsoft.com/office/powerpoint/2010/main" val="3942538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4</a:t>
            </a:fld>
            <a:endParaRPr lang="en-US" dirty="0"/>
          </a:p>
        </p:txBody>
      </p:sp>
    </p:spTree>
    <p:extLst>
      <p:ext uri="{BB962C8B-B14F-4D97-AF65-F5344CB8AC3E}">
        <p14:creationId xmlns:p14="http://schemas.microsoft.com/office/powerpoint/2010/main" val="3516006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6</a:t>
            </a:fld>
            <a:endParaRPr lang="en-US" dirty="0"/>
          </a:p>
        </p:txBody>
      </p:sp>
    </p:spTree>
    <p:extLst>
      <p:ext uri="{BB962C8B-B14F-4D97-AF65-F5344CB8AC3E}">
        <p14:creationId xmlns:p14="http://schemas.microsoft.com/office/powerpoint/2010/main" val="2769002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F34D1A-B7E5-DE48-8EA9-859D9DE63652}" type="slidenum">
              <a:rPr lang="en-US" smtClean="0"/>
              <a:pPr/>
              <a:t>7</a:t>
            </a:fld>
            <a:endParaRPr lang="en-US" dirty="0"/>
          </a:p>
        </p:txBody>
      </p:sp>
    </p:spTree>
    <p:extLst>
      <p:ext uri="{BB962C8B-B14F-4D97-AF65-F5344CB8AC3E}">
        <p14:creationId xmlns:p14="http://schemas.microsoft.com/office/powerpoint/2010/main" val="36703179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1">
    <p:spTree>
      <p:nvGrpSpPr>
        <p:cNvPr id="1" name=""/>
        <p:cNvGrpSpPr/>
        <p:nvPr/>
      </p:nvGrpSpPr>
      <p:grpSpPr>
        <a:xfrm>
          <a:off x="0" y="0"/>
          <a:ext cx="0" cy="0"/>
          <a:chOff x="0" y="0"/>
          <a:chExt cx="0" cy="0"/>
        </a:xfrm>
      </p:grpSpPr>
      <p:sp>
        <p:nvSpPr>
          <p:cNvPr id="19" name="Espace réservé pour une image  18"/>
          <p:cNvSpPr>
            <a:spLocks noGrp="1"/>
          </p:cNvSpPr>
          <p:nvPr>
            <p:ph type="pic" sz="quarter" idx="14"/>
          </p:nvPr>
        </p:nvSpPr>
        <p:spPr>
          <a:xfrm>
            <a:off x="0" y="4"/>
            <a:ext cx="32004000" cy="12799903"/>
          </a:xfrm>
          <a:prstGeom prst="rect">
            <a:avLst/>
          </a:prstGeom>
          <a:solidFill>
            <a:schemeClr val="bg1">
              <a:lumMod val="95000"/>
            </a:schemeClr>
          </a:solidFill>
        </p:spPr>
        <p:txBody>
          <a:bodyPr lIns="91437" tIns="45718" rIns="91437" bIns="45718"/>
          <a:lstStyle>
            <a:lvl1pPr>
              <a:buNone/>
              <a:defRPr sz="1401">
                <a:solidFill>
                  <a:schemeClr val="bg1">
                    <a:lumMod val="85000"/>
                  </a:schemeClr>
                </a:solidFill>
              </a:defRPr>
            </a:lvl1pPr>
          </a:lstStyle>
          <a:p>
            <a:r>
              <a:rPr lang="en-US" dirty="0"/>
              <a:t>Click icon to add picture</a:t>
            </a:r>
          </a:p>
        </p:txBody>
      </p:sp>
      <p:sp>
        <p:nvSpPr>
          <p:cNvPr id="8" name="Title 1"/>
          <p:cNvSpPr>
            <a:spLocks noGrp="1"/>
          </p:cNvSpPr>
          <p:nvPr>
            <p:ph type="ctrTitle" hasCustomPrompt="1"/>
          </p:nvPr>
        </p:nvSpPr>
        <p:spPr>
          <a:xfrm>
            <a:off x="883453" y="7711709"/>
            <a:ext cx="30358552" cy="1637373"/>
          </a:xfrm>
          <a:prstGeom prst="rect">
            <a:avLst/>
          </a:prstGeom>
        </p:spPr>
        <p:txBody>
          <a:bodyPr lIns="0" tIns="0" rIns="0" bIns="0" anchor="ctr" anchorCtr="0">
            <a:noAutofit/>
          </a:bodyPr>
          <a:lstStyle>
            <a:lvl1pPr marL="0" indent="0" algn="l">
              <a:buFont typeface="Arial"/>
              <a:buNone/>
              <a:defRPr sz="3600">
                <a:solidFill>
                  <a:schemeClr val="bg1"/>
                </a:solidFill>
              </a:defRPr>
            </a:lvl1pPr>
          </a:lstStyle>
          <a:p>
            <a:r>
              <a:rPr lang="en-US" dirty="0"/>
              <a:t>Presentation Title</a:t>
            </a:r>
          </a:p>
        </p:txBody>
      </p:sp>
      <p:sp>
        <p:nvSpPr>
          <p:cNvPr id="9" name="Subtitle 2"/>
          <p:cNvSpPr>
            <a:spLocks noGrp="1"/>
          </p:cNvSpPr>
          <p:nvPr>
            <p:ph type="subTitle" idx="1" hasCustomPrompt="1"/>
          </p:nvPr>
        </p:nvSpPr>
        <p:spPr>
          <a:xfrm>
            <a:off x="883453" y="9470329"/>
            <a:ext cx="30358552" cy="636757"/>
          </a:xfrm>
          <a:prstGeom prst="rect">
            <a:avLst/>
          </a:prstGeom>
        </p:spPr>
        <p:txBody>
          <a:bodyPr lIns="0" tIns="0" rIns="0" bIns="0">
            <a:noAutofit/>
          </a:bodyPr>
          <a:lstStyle>
            <a:lvl1pPr marL="0" indent="0" algn="l">
              <a:buNone/>
              <a:defRPr sz="1401" baseline="0">
                <a:solidFill>
                  <a:schemeClr val="bg1"/>
                </a:solidFill>
              </a:defRPr>
            </a:lvl1pPr>
            <a:lvl2pPr marL="457177" indent="0" algn="ctr">
              <a:buNone/>
              <a:defRPr>
                <a:solidFill>
                  <a:schemeClr val="tx1">
                    <a:tint val="75000"/>
                  </a:schemeClr>
                </a:solidFill>
              </a:defRPr>
            </a:lvl2pPr>
            <a:lvl3pPr marL="914351" indent="0" algn="ctr">
              <a:buNone/>
              <a:defRPr>
                <a:solidFill>
                  <a:schemeClr val="tx1">
                    <a:tint val="75000"/>
                  </a:schemeClr>
                </a:solidFill>
              </a:defRPr>
            </a:lvl3pPr>
            <a:lvl4pPr marL="1371529" indent="0" algn="ctr">
              <a:buNone/>
              <a:defRPr>
                <a:solidFill>
                  <a:schemeClr val="tx1">
                    <a:tint val="75000"/>
                  </a:schemeClr>
                </a:solidFill>
              </a:defRPr>
            </a:lvl4pPr>
            <a:lvl5pPr marL="1828704" indent="0" algn="ctr">
              <a:buNone/>
              <a:defRPr>
                <a:solidFill>
                  <a:schemeClr val="tx1">
                    <a:tint val="75000"/>
                  </a:schemeClr>
                </a:solidFill>
              </a:defRPr>
            </a:lvl5pPr>
            <a:lvl6pPr marL="2285880" indent="0" algn="ctr">
              <a:buNone/>
              <a:defRPr>
                <a:solidFill>
                  <a:schemeClr val="tx1">
                    <a:tint val="75000"/>
                  </a:schemeClr>
                </a:solidFill>
              </a:defRPr>
            </a:lvl6pPr>
            <a:lvl7pPr marL="2743056" indent="0" algn="ctr">
              <a:buNone/>
              <a:defRPr>
                <a:solidFill>
                  <a:schemeClr val="tx1">
                    <a:tint val="75000"/>
                  </a:schemeClr>
                </a:solidFill>
              </a:defRPr>
            </a:lvl7pPr>
            <a:lvl8pPr marL="3200233" indent="0" algn="ctr">
              <a:buNone/>
              <a:defRPr>
                <a:solidFill>
                  <a:schemeClr val="tx1">
                    <a:tint val="75000"/>
                  </a:schemeClr>
                </a:solidFill>
              </a:defRPr>
            </a:lvl8pPr>
            <a:lvl9pPr marL="3657408" indent="0" algn="ctr">
              <a:buNone/>
              <a:defRPr>
                <a:solidFill>
                  <a:schemeClr val="tx1">
                    <a:tint val="75000"/>
                  </a:schemeClr>
                </a:solidFill>
              </a:defRPr>
            </a:lvl9pPr>
          </a:lstStyle>
          <a:p>
            <a:r>
              <a:rPr lang="en-US" dirty="0"/>
              <a:t>Click to Edit Optional Subtitle</a:t>
            </a:r>
          </a:p>
        </p:txBody>
      </p:sp>
      <p:pic>
        <p:nvPicPr>
          <p:cNvPr id="10" name="Picture 9"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14" name="Footer Placeholder 4"/>
          <p:cNvSpPr>
            <a:spLocks noGrp="1"/>
          </p:cNvSpPr>
          <p:nvPr>
            <p:ph type="ftr" sz="quarter" idx="3"/>
          </p:nvPr>
        </p:nvSpPr>
        <p:spPr>
          <a:xfrm>
            <a:off x="883475" y="14445827"/>
            <a:ext cx="5269359" cy="92461"/>
          </a:xfrm>
          <a:prstGeom prst="rect">
            <a:avLst/>
          </a:prstGeom>
        </p:spPr>
        <p:txBody>
          <a:bodyPr vert="horz" wrap="square" lIns="0" tIns="0" rIns="0" bIns="0" rtlCol="0" anchor="ctr">
            <a:spAutoFit/>
          </a:bodyPr>
          <a:lstStyle>
            <a:lvl1pPr algn="l">
              <a:defRPr sz="601">
                <a:solidFill>
                  <a:srgbClr val="4F5156"/>
                </a:solidFill>
                <a:latin typeface="Arial"/>
                <a:cs typeface="Arial"/>
              </a:defRPr>
            </a:lvl1pPr>
          </a:lstStyle>
          <a:p>
            <a:r>
              <a:rPr lang="en-US" dirty="0"/>
              <a:t>Confidential Property of Schneider Electric  </a:t>
            </a:r>
          </a:p>
        </p:txBody>
      </p:sp>
      <p:sp>
        <p:nvSpPr>
          <p:cNvPr id="21" name="Espace réservé du texte 20"/>
          <p:cNvSpPr>
            <a:spLocks noGrp="1"/>
          </p:cNvSpPr>
          <p:nvPr>
            <p:ph type="body" sz="quarter" idx="15" hasCustomPrompt="1"/>
          </p:nvPr>
        </p:nvSpPr>
        <p:spPr>
          <a:xfrm>
            <a:off x="0" y="10562059"/>
            <a:ext cx="32004000" cy="2251809"/>
          </a:xfrm>
          <a:prstGeom prst="rect">
            <a:avLst/>
          </a:prstGeom>
          <a:solidFill>
            <a:schemeClr val="tx2">
              <a:alpha val="80000"/>
            </a:schemeClr>
          </a:solidFill>
        </p:spPr>
        <p:txBody>
          <a:bodyPr lIns="91437" tIns="45718" rIns="91437" bIns="45718"/>
          <a:lstStyle>
            <a:lvl1pPr marL="178296" indent="-2361">
              <a:buNone/>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err="1"/>
              <a:t>Presented</a:t>
            </a:r>
            <a:r>
              <a:rPr lang="fr-FR" dirty="0"/>
              <a:t> by: </a:t>
            </a:r>
          </a:p>
          <a:p>
            <a:pPr lvl="0"/>
            <a:r>
              <a:rPr lang="fr-FR" dirty="0"/>
              <a:t>Date: </a:t>
            </a:r>
          </a:p>
          <a:p>
            <a:pPr lvl="0"/>
            <a:endParaRPr lang="fr-FR" dirty="0"/>
          </a:p>
          <a:p>
            <a:pPr lvl="0"/>
            <a:endParaRPr lang="fr-FR" dirty="0"/>
          </a:p>
          <a:p>
            <a:pPr lvl="0"/>
            <a:endParaRPr lang="fr-FR" dirty="0"/>
          </a:p>
          <a:p>
            <a:pPr lvl="0"/>
            <a:endParaRPr lang="fr-FR" dirty="0"/>
          </a:p>
          <a:p>
            <a:pPr lvl="0"/>
            <a:endParaRPr lang="fr-FR" dirty="0"/>
          </a:p>
        </p:txBody>
      </p:sp>
      <p:sp>
        <p:nvSpPr>
          <p:cNvPr id="13" name="Rectangle 12"/>
          <p:cNvSpPr/>
          <p:nvPr userDrawn="1"/>
        </p:nvSpPr>
        <p:spPr>
          <a:xfrm>
            <a:off x="0" y="12595110"/>
            <a:ext cx="32004000" cy="59691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Tree>
    <p:extLst>
      <p:ext uri="{BB962C8B-B14F-4D97-AF65-F5344CB8AC3E}">
        <p14:creationId xmlns:p14="http://schemas.microsoft.com/office/powerpoint/2010/main" val="3401949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w Image Light">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accent1"/>
                </a:solidFill>
              </a:defRPr>
            </a:lvl1pPr>
          </a:lstStyle>
          <a:p>
            <a:r>
              <a:rPr lang="en-US" dirty="0"/>
              <a:t>CLICK TO EDIT QUOTE OR CALLOUT</a:t>
            </a:r>
          </a:p>
        </p:txBody>
      </p:sp>
      <p:sp>
        <p:nvSpPr>
          <p:cNvPr id="5"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3"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401" b="1">
                <a:solidFill>
                  <a:srgbClr val="00B0F0"/>
                </a:solidFill>
              </a:defRPr>
            </a:lvl1pPr>
          </a:lstStyle>
          <a:p>
            <a:r>
              <a:rPr lang="en-US" dirty="0"/>
              <a:t>Drag your image here (drop on the picture icon) and remember to send this box to the “back” so that the green dividing line is visually on top of the image.</a:t>
            </a:r>
          </a:p>
        </p:txBody>
      </p:sp>
    </p:spTree>
    <p:extLst>
      <p:ext uri="{BB962C8B-B14F-4D97-AF65-F5344CB8AC3E}">
        <p14:creationId xmlns:p14="http://schemas.microsoft.com/office/powerpoint/2010/main" val="2947468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on Whit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883446" y="5064520"/>
            <a:ext cx="30264892" cy="3638601"/>
          </a:xfrm>
          <a:prstGeom prst="rect">
            <a:avLst/>
          </a:prstGeom>
        </p:spPr>
        <p:txBody>
          <a:bodyPr wrap="square" lIns="0" tIns="0" rIns="0" bIns="0" anchor="t">
            <a:noAutofit/>
          </a:bodyPr>
          <a:lstStyle>
            <a:lvl1pPr marL="0" indent="0" algn="ctr">
              <a:buFont typeface="Arial"/>
              <a:buNone/>
              <a:defRPr sz="4000">
                <a:solidFill>
                  <a:schemeClr val="accent1"/>
                </a:solidFill>
              </a:defRPr>
            </a:lvl1pPr>
          </a:lstStyle>
          <a:p>
            <a:r>
              <a:rPr lang="en-US" dirty="0"/>
              <a:t>CLICK TO EDIT QUOTE OR CALLOUT</a:t>
            </a:r>
          </a:p>
        </p:txBody>
      </p:sp>
      <p:sp>
        <p:nvSpPr>
          <p:cNvPr id="5" name="Subtitle 2"/>
          <p:cNvSpPr>
            <a:spLocks noGrp="1"/>
          </p:cNvSpPr>
          <p:nvPr>
            <p:ph type="subTitle" idx="1" hasCustomPrompt="1"/>
          </p:nvPr>
        </p:nvSpPr>
        <p:spPr>
          <a:xfrm>
            <a:off x="883462" y="8735026"/>
            <a:ext cx="30264889" cy="909653"/>
          </a:xfrm>
          <a:prstGeom prst="rect">
            <a:avLst/>
          </a:prstGeom>
        </p:spPr>
        <p:txBody>
          <a:bodyPr wrap="square"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191992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llout on SE Life Gree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bg1"/>
                </a:solidFill>
              </a:defRPr>
            </a:lvl1pPr>
          </a:lstStyle>
          <a:p>
            <a:r>
              <a:rPr lang="en-US" dirty="0"/>
              <a:t>CLICK TO EDIT QUOTE OR CALLOUT</a:t>
            </a:r>
          </a:p>
        </p:txBody>
      </p:sp>
      <p:sp>
        <p:nvSpPr>
          <p:cNvPr id="10"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bg1"/>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4"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11" name="Picture 10" descr="schneider_LIO_White_RGB.png"/>
          <p:cNvPicPr>
            <a:picLocks noChangeAspect="1"/>
          </p:cNvPicPr>
          <p:nvPr userDrawn="1"/>
        </p:nvPicPr>
        <p:blipFill>
          <a:blip r:embed="rId2" cstate="print"/>
          <a:stretch>
            <a:fillRect/>
          </a:stretch>
        </p:blipFill>
        <p:spPr>
          <a:xfrm>
            <a:off x="24762708" y="13325200"/>
            <a:ext cx="7065475" cy="1645021"/>
          </a:xfrm>
          <a:prstGeom prst="rect">
            <a:avLst/>
          </a:prstGeom>
        </p:spPr>
      </p:pic>
    </p:spTree>
    <p:extLst>
      <p:ext uri="{BB962C8B-B14F-4D97-AF65-F5344CB8AC3E}">
        <p14:creationId xmlns:p14="http://schemas.microsoft.com/office/powerpoint/2010/main" val="245108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_Divider_Image">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6117622" y="14445828"/>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9" name="Footer Placeholder 4"/>
          <p:cNvSpPr>
            <a:spLocks noGrp="1"/>
          </p:cNvSpPr>
          <p:nvPr>
            <p:ph type="ftr" sz="quarter" idx="3"/>
          </p:nvPr>
        </p:nvSpPr>
        <p:spPr>
          <a:xfrm>
            <a:off x="883471" y="14445827"/>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7" name="Picture 6" descr="schneider_LIO_White_RGB.png"/>
          <p:cNvPicPr>
            <a:picLocks noChangeAspect="1"/>
          </p:cNvPicPr>
          <p:nvPr userDrawn="1"/>
        </p:nvPicPr>
        <p:blipFill>
          <a:blip r:embed="rId2" cstate="print"/>
          <a:stretch>
            <a:fillRect/>
          </a:stretch>
        </p:blipFill>
        <p:spPr>
          <a:xfrm>
            <a:off x="24870837" y="13329747"/>
            <a:ext cx="6674518" cy="1553999"/>
          </a:xfrm>
          <a:prstGeom prst="rect">
            <a:avLst/>
          </a:prstGeom>
        </p:spPr>
      </p:pic>
      <p:sp>
        <p:nvSpPr>
          <p:cNvPr id="12" name="Title 1"/>
          <p:cNvSpPr>
            <a:spLocks noGrp="1"/>
          </p:cNvSpPr>
          <p:nvPr>
            <p:ph type="title" hasCustomPrompt="1"/>
          </p:nvPr>
        </p:nvSpPr>
        <p:spPr>
          <a:xfrm>
            <a:off x="0" y="6032498"/>
            <a:ext cx="32004000" cy="2564359"/>
          </a:xfrm>
          <a:prstGeom prst="rect">
            <a:avLst/>
          </a:prstGeom>
          <a:solidFill>
            <a:schemeClr val="tx2">
              <a:alpha val="80000"/>
            </a:schemeClr>
          </a:solidFill>
        </p:spPr>
        <p:txBody>
          <a:bodyPr lIns="251966" tIns="0" rIns="0" bIns="0" anchor="ctr" anchorCtr="0"/>
          <a:lstStyle>
            <a:lvl1pPr algn="l">
              <a:defRPr sz="2400" baseline="0">
                <a:solidFill>
                  <a:srgbClr val="FFFFFF"/>
                </a:solidFill>
              </a:defRPr>
            </a:lvl1pPr>
          </a:lstStyle>
          <a:p>
            <a:r>
              <a:rPr lang="en-US" dirty="0"/>
              <a:t>Click To Edit Section Title</a:t>
            </a:r>
          </a:p>
        </p:txBody>
      </p:sp>
      <p:sp>
        <p:nvSpPr>
          <p:cNvPr id="13" name="Text Placeholder 9"/>
          <p:cNvSpPr>
            <a:spLocks noGrp="1"/>
          </p:cNvSpPr>
          <p:nvPr>
            <p:ph type="body" sz="quarter" idx="11" hasCustomPrompt="1"/>
          </p:nvPr>
        </p:nvSpPr>
        <p:spPr>
          <a:xfrm>
            <a:off x="0" y="8572271"/>
            <a:ext cx="32004000" cy="1102609"/>
          </a:xfrm>
          <a:prstGeom prst="rect">
            <a:avLst/>
          </a:prstGeom>
          <a:solidFill>
            <a:schemeClr val="tx2"/>
          </a:solidFill>
        </p:spPr>
        <p:txBody>
          <a:bodyPr lIns="251966"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10"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401" b="1">
                <a:solidFill>
                  <a:schemeClr val="accent6"/>
                </a:solidFill>
              </a:defRPr>
            </a:lvl1pPr>
          </a:lstStyle>
          <a:p>
            <a:r>
              <a:rPr lang="en-US" dirty="0"/>
              <a:t>Drag your image here (drop on the picture icon) and remember to send this box to the “back” so that the green dividing line is visually on top of the image.</a:t>
            </a:r>
          </a:p>
        </p:txBody>
      </p:sp>
    </p:spTree>
    <p:extLst>
      <p:ext uri="{BB962C8B-B14F-4D97-AF65-F5344CB8AC3E}">
        <p14:creationId xmlns:p14="http://schemas.microsoft.com/office/powerpoint/2010/main" val="25283182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Slide Master">
    <p:bg>
      <p:bgPr>
        <a:solidFill>
          <a:schemeClr val="tx2"/>
        </a:solidFill>
        <a:effectLst/>
      </p:bgPr>
    </p:bg>
    <p:spTree>
      <p:nvGrpSpPr>
        <p:cNvPr id="1" name=""/>
        <p:cNvGrpSpPr/>
        <p:nvPr/>
      </p:nvGrpSpPr>
      <p:grpSpPr>
        <a:xfrm>
          <a:off x="0" y="0"/>
          <a:ext cx="0" cy="0"/>
          <a:chOff x="0" y="0"/>
          <a:chExt cx="0" cy="0"/>
        </a:xfrm>
      </p:grpSpPr>
      <p:pic>
        <p:nvPicPr>
          <p:cNvPr id="4" name="Picture 3" descr="schneider_LIO_White_RGB.png"/>
          <p:cNvPicPr>
            <a:picLocks noChangeAspect="1"/>
          </p:cNvPicPr>
          <p:nvPr userDrawn="1"/>
        </p:nvPicPr>
        <p:blipFill>
          <a:blip r:embed="rId2" cstate="print"/>
          <a:stretch>
            <a:fillRect/>
          </a:stretch>
        </p:blipFill>
        <p:spPr>
          <a:xfrm>
            <a:off x="9691937" y="5788938"/>
            <a:ext cx="12457837" cy="2900500"/>
          </a:xfrm>
          <a:prstGeom prst="rect">
            <a:avLst/>
          </a:prstGeom>
        </p:spPr>
      </p:pic>
    </p:spTree>
    <p:extLst>
      <p:ext uri="{BB962C8B-B14F-4D97-AF65-F5344CB8AC3E}">
        <p14:creationId xmlns:p14="http://schemas.microsoft.com/office/powerpoint/2010/main" val="30370478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column w/ callout">
    <p:spTree>
      <p:nvGrpSpPr>
        <p:cNvPr id="1" name=""/>
        <p:cNvGrpSpPr/>
        <p:nvPr/>
      </p:nvGrpSpPr>
      <p:grpSpPr>
        <a:xfrm>
          <a:off x="0" y="0"/>
          <a:ext cx="0" cy="0"/>
          <a:chOff x="0" y="0"/>
          <a:chExt cx="0" cy="0"/>
        </a:xfrm>
      </p:grpSpPr>
      <p:sp>
        <p:nvSpPr>
          <p:cNvPr id="15" name="Text Placeholder 11"/>
          <p:cNvSpPr>
            <a:spLocks noGrp="1"/>
          </p:cNvSpPr>
          <p:nvPr>
            <p:ph type="body" sz="quarter" idx="13" hasCustomPrompt="1"/>
          </p:nvPr>
        </p:nvSpPr>
        <p:spPr>
          <a:xfrm>
            <a:off x="21674940" y="12018198"/>
            <a:ext cx="944562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caption to the chart goes here</a:t>
            </a:r>
          </a:p>
        </p:txBody>
      </p:sp>
      <p:cxnSp>
        <p:nvCxnSpPr>
          <p:cNvPr id="9" name="Straight Connector 8"/>
          <p:cNvCxnSpPr/>
          <p:nvPr userDrawn="1"/>
        </p:nvCxnSpPr>
        <p:spPr>
          <a:xfrm>
            <a:off x="21049228"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3" name="Text Placeholder 11"/>
          <p:cNvSpPr>
            <a:spLocks noGrp="1"/>
          </p:cNvSpPr>
          <p:nvPr>
            <p:ph type="body" sz="quarter" idx="16" hasCustomPrompt="1"/>
          </p:nvPr>
        </p:nvSpPr>
        <p:spPr>
          <a:xfrm>
            <a:off x="903215" y="12018198"/>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18"/>
          </p:nvPr>
        </p:nvSpPr>
        <p:spPr>
          <a:xfrm>
            <a:off x="903211" y="3552662"/>
            <a:ext cx="19510467" cy="679804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9"/>
          </p:nvPr>
        </p:nvSpPr>
        <p:spPr>
          <a:xfrm>
            <a:off x="21674936" y="3551802"/>
            <a:ext cx="9445625" cy="6761414"/>
          </a:xfrm>
        </p:spPr>
        <p:txBody>
          <a:bodyPr>
            <a:noAutofit/>
          </a:bodyPr>
          <a:lstStyle>
            <a:lvl1pPr>
              <a:defRPr sz="1200"/>
            </a:lvl1pPr>
            <a:lvl2pPr>
              <a:defRPr sz="1100"/>
            </a:lvl2pPr>
            <a:lvl3pPr>
              <a:defRPr sz="1001"/>
            </a:lvl3pPr>
            <a:lvl4pPr>
              <a:defRPr sz="1001"/>
            </a:lvl4pPr>
            <a:lvl5pPr>
              <a:defRPr sz="100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2"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37497948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andard Layout">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5"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8" name="Content Placeholder 2"/>
          <p:cNvSpPr>
            <a:spLocks noGrp="1"/>
          </p:cNvSpPr>
          <p:nvPr>
            <p:ph sz="quarter" idx="31"/>
          </p:nvPr>
        </p:nvSpPr>
        <p:spPr>
          <a:xfrm>
            <a:off x="903193" y="3556495"/>
            <a:ext cx="30378495" cy="9388586"/>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32"/>
          </p:nvPr>
        </p:nvSpPr>
        <p:spPr>
          <a:xfrm>
            <a:off x="883446" y="680335"/>
            <a:ext cx="30264892" cy="1091581"/>
          </a:xfrm>
        </p:spPr>
        <p:txBody>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883446" y="2019732"/>
            <a:ext cx="30264892" cy="750463"/>
          </a:xfrm>
        </p:spPr>
        <p:txBody>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40670164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column">
    <p:spTree>
      <p:nvGrpSpPr>
        <p:cNvPr id="1" name=""/>
        <p:cNvGrpSpPr/>
        <p:nvPr/>
      </p:nvGrpSpPr>
      <p:grpSpPr>
        <a:xfrm>
          <a:off x="0" y="0"/>
          <a:ext cx="0" cy="0"/>
          <a:chOff x="0" y="0"/>
          <a:chExt cx="0" cy="0"/>
        </a:xfrm>
      </p:grpSpPr>
      <p:sp>
        <p:nvSpPr>
          <p:cNvPr id="20" name="Text Placeholder 11"/>
          <p:cNvSpPr>
            <a:spLocks noGrp="1"/>
          </p:cNvSpPr>
          <p:nvPr>
            <p:ph type="body" sz="quarter" idx="13" hasCustomPrompt="1"/>
          </p:nvPr>
        </p:nvSpPr>
        <p:spPr>
          <a:xfrm>
            <a:off x="883454" y="12258947"/>
            <a:ext cx="19530214" cy="123111"/>
          </a:xfrm>
          <a:prstGeom prst="rect">
            <a:avLst/>
          </a:prstGeom>
        </p:spPr>
        <p:txBody>
          <a:bodyPr lIns="0" tIns="0" rIns="0" bIns="0" anchor="b" anchorCtr="0">
            <a:spAutoFit/>
          </a:bodyPr>
          <a:lstStyle>
            <a:lvl1pPr marL="15874" indent="0">
              <a:buNone/>
              <a:defRPr sz="800" baseline="0">
                <a:solidFill>
                  <a:srgbClr val="8E8F93"/>
                </a:solidFill>
              </a:defRPr>
            </a:lvl1pPr>
          </a:lstStyle>
          <a:p>
            <a:pPr lvl="0"/>
            <a:r>
              <a:rPr lang="en-US" dirty="0"/>
              <a:t>Optional description / context goes here</a:t>
            </a:r>
          </a:p>
        </p:txBody>
      </p:sp>
      <p:sp>
        <p:nvSpPr>
          <p:cNvPr id="4" name="Content Placeholder 3"/>
          <p:cNvSpPr>
            <a:spLocks noGrp="1"/>
          </p:cNvSpPr>
          <p:nvPr>
            <p:ph sz="quarter" idx="17"/>
          </p:nvPr>
        </p:nvSpPr>
        <p:spPr>
          <a:xfrm>
            <a:off x="883449" y="3556515"/>
            <a:ext cx="19530217" cy="803034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8" name="Text Placeholder 11"/>
          <p:cNvSpPr>
            <a:spLocks noGrp="1"/>
          </p:cNvSpPr>
          <p:nvPr>
            <p:ph type="body" sz="quarter" idx="32"/>
          </p:nvPr>
        </p:nvSpPr>
        <p:spPr>
          <a:xfrm>
            <a:off x="883446" y="680335"/>
            <a:ext cx="30264892" cy="1091581"/>
          </a:xfrm>
        </p:spPr>
        <p:txBody>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1" name="Text Placeholder 13"/>
          <p:cNvSpPr>
            <a:spLocks noGrp="1"/>
          </p:cNvSpPr>
          <p:nvPr>
            <p:ph type="body" sz="quarter" idx="33"/>
          </p:nvPr>
        </p:nvSpPr>
        <p:spPr>
          <a:xfrm>
            <a:off x="883446" y="2019732"/>
            <a:ext cx="30264892" cy="750463"/>
          </a:xfrm>
        </p:spPr>
        <p:txBody>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7558803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column stacked">
    <p:spTree>
      <p:nvGrpSpPr>
        <p:cNvPr id="1" name=""/>
        <p:cNvGrpSpPr/>
        <p:nvPr/>
      </p:nvGrpSpPr>
      <p:grpSpPr>
        <a:xfrm>
          <a:off x="0" y="0"/>
          <a:ext cx="0" cy="0"/>
          <a:chOff x="0" y="0"/>
          <a:chExt cx="0" cy="0"/>
        </a:xfrm>
      </p:grpSpPr>
      <p:sp>
        <p:nvSpPr>
          <p:cNvPr id="11" name="Content Placeholder 5"/>
          <p:cNvSpPr>
            <a:spLocks noGrp="1"/>
          </p:cNvSpPr>
          <p:nvPr>
            <p:ph sz="quarter" idx="34"/>
          </p:nvPr>
        </p:nvSpPr>
        <p:spPr>
          <a:xfrm>
            <a:off x="865887" y="8977383"/>
            <a:ext cx="19510467" cy="4349034"/>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1"/>
          <p:cNvSpPr>
            <a:spLocks noGrp="1"/>
          </p:cNvSpPr>
          <p:nvPr>
            <p:ph type="body" sz="quarter" idx="16" hasCustomPrompt="1"/>
          </p:nvPr>
        </p:nvSpPr>
        <p:spPr>
          <a:xfrm>
            <a:off x="883471" y="7905569"/>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0" hasCustomPrompt="1"/>
          </p:nvPr>
        </p:nvSpPr>
        <p:spPr>
          <a:xfrm>
            <a:off x="903222" y="13506146"/>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23"/>
          </p:nvPr>
        </p:nvSpPr>
        <p:spPr>
          <a:xfrm>
            <a:off x="868057" y="3586723"/>
            <a:ext cx="19510467" cy="4051779"/>
          </a:xfrm>
        </p:spPr>
        <p:txBody>
          <a:bodyPr>
            <a:noAutofit/>
          </a:bodyPr>
          <a:lstStyle>
            <a:lvl5pP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4"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277520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column">
    <p:spTree>
      <p:nvGrpSpPr>
        <p:cNvPr id="1" name=""/>
        <p:cNvGrpSpPr/>
        <p:nvPr/>
      </p:nvGrpSpPr>
      <p:grpSpPr>
        <a:xfrm>
          <a:off x="0" y="0"/>
          <a:ext cx="0" cy="0"/>
          <a:chOff x="0" y="0"/>
          <a:chExt cx="0" cy="0"/>
        </a:xfrm>
      </p:grpSpPr>
      <p:sp>
        <p:nvSpPr>
          <p:cNvPr id="14" name="Content Placeholder 2"/>
          <p:cNvSpPr>
            <a:spLocks noGrp="1"/>
          </p:cNvSpPr>
          <p:nvPr>
            <p:ph sz="quarter" idx="24"/>
          </p:nvPr>
        </p:nvSpPr>
        <p:spPr>
          <a:xfrm>
            <a:off x="16677392" y="3556511"/>
            <a:ext cx="14604296" cy="801269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11"/>
          <p:cNvSpPr>
            <a:spLocks noGrp="1"/>
          </p:cNvSpPr>
          <p:nvPr>
            <p:ph type="body" sz="quarter" idx="13" hasCustomPrompt="1"/>
          </p:nvPr>
        </p:nvSpPr>
        <p:spPr>
          <a:xfrm>
            <a:off x="16768769" y="12018198"/>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8" name="Text Placeholder 11"/>
          <p:cNvSpPr>
            <a:spLocks noGrp="1"/>
          </p:cNvSpPr>
          <p:nvPr>
            <p:ph type="body" sz="quarter" idx="15" hasCustomPrompt="1"/>
          </p:nvPr>
        </p:nvSpPr>
        <p:spPr>
          <a:xfrm>
            <a:off x="883452" y="12018198"/>
            <a:ext cx="14624043"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22"/>
          </p:nvPr>
        </p:nvSpPr>
        <p:spPr>
          <a:xfrm>
            <a:off x="866414" y="3574158"/>
            <a:ext cx="14604296" cy="801269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592286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Green">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0" y="3"/>
            <a:ext cx="32004000" cy="8596854"/>
          </a:xfrm>
          <a:prstGeom prst="rect">
            <a:avLst/>
          </a:prstGeom>
          <a:solidFill>
            <a:schemeClr val="tx2">
              <a:alpha val="80000"/>
            </a:schemeClr>
          </a:solidFill>
        </p:spPr>
        <p:txBody>
          <a:bodyPr lIns="252000" tIns="0" rIns="0" bIns="252000" anchor="b" anchorCtr="0"/>
          <a:lstStyle>
            <a:lvl1pPr algn="l">
              <a:defRPr sz="2400" baseline="0">
                <a:solidFill>
                  <a:srgbClr val="FFFFFF"/>
                </a:solidFill>
              </a:defRPr>
            </a:lvl1pPr>
          </a:lstStyle>
          <a:p>
            <a:r>
              <a:rPr lang="en-US" dirty="0"/>
              <a:t>Click To Edit Section Title</a:t>
            </a:r>
          </a:p>
        </p:txBody>
      </p:sp>
      <p:sp>
        <p:nvSpPr>
          <p:cNvPr id="8" name="Text Placeholder 9"/>
          <p:cNvSpPr>
            <a:spLocks noGrp="1"/>
          </p:cNvSpPr>
          <p:nvPr>
            <p:ph type="body" sz="quarter" idx="11" hasCustomPrompt="1"/>
          </p:nvPr>
        </p:nvSpPr>
        <p:spPr>
          <a:xfrm>
            <a:off x="0" y="8572268"/>
            <a:ext cx="32004000" cy="1102609"/>
          </a:xfrm>
          <a:prstGeom prst="rect">
            <a:avLst/>
          </a:prstGeom>
          <a:solidFill>
            <a:schemeClr val="tx2"/>
          </a:solidFill>
        </p:spPr>
        <p:txBody>
          <a:bodyPr lIns="252000"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2150674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column comparison">
    <p:spTree>
      <p:nvGrpSpPr>
        <p:cNvPr id="1" name=""/>
        <p:cNvGrpSpPr/>
        <p:nvPr/>
      </p:nvGrpSpPr>
      <p:grpSpPr>
        <a:xfrm>
          <a:off x="0" y="0"/>
          <a:ext cx="0" cy="0"/>
          <a:chOff x="0" y="0"/>
          <a:chExt cx="0" cy="0"/>
        </a:xfrm>
      </p:grpSpPr>
      <p:sp>
        <p:nvSpPr>
          <p:cNvPr id="16" name="Content Placeholder 2"/>
          <p:cNvSpPr>
            <a:spLocks noGrp="1"/>
          </p:cNvSpPr>
          <p:nvPr>
            <p:ph sz="quarter" idx="22"/>
          </p:nvPr>
        </p:nvSpPr>
        <p:spPr>
          <a:xfrm>
            <a:off x="16677392" y="3556512"/>
            <a:ext cx="14604296" cy="809246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1"/>
          <p:cNvSpPr>
            <a:spLocks noGrp="1"/>
          </p:cNvSpPr>
          <p:nvPr>
            <p:ph type="body" sz="quarter" idx="13" hasCustomPrompt="1"/>
          </p:nvPr>
        </p:nvSpPr>
        <p:spPr>
          <a:xfrm>
            <a:off x="16768769" y="12018198"/>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2" name="Text Placeholder 11"/>
          <p:cNvSpPr>
            <a:spLocks noGrp="1"/>
          </p:cNvSpPr>
          <p:nvPr>
            <p:ph type="body" sz="quarter" idx="15" hasCustomPrompt="1"/>
          </p:nvPr>
        </p:nvSpPr>
        <p:spPr>
          <a:xfrm>
            <a:off x="883470" y="12018198"/>
            <a:ext cx="1462404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cxnSp>
        <p:nvCxnSpPr>
          <p:cNvPr id="13" name="Straight Connector 12"/>
          <p:cNvCxnSpPr/>
          <p:nvPr userDrawn="1"/>
        </p:nvCxnSpPr>
        <p:spPr>
          <a:xfrm>
            <a:off x="15924013"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 name="Content Placeholder 4"/>
          <p:cNvSpPr>
            <a:spLocks noGrp="1"/>
          </p:cNvSpPr>
          <p:nvPr>
            <p:ph sz="quarter" idx="20"/>
          </p:nvPr>
        </p:nvSpPr>
        <p:spPr>
          <a:xfrm>
            <a:off x="846680" y="3556513"/>
            <a:ext cx="14624047" cy="809246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41553253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column stacked">
    <p:spTree>
      <p:nvGrpSpPr>
        <p:cNvPr id="1" name=""/>
        <p:cNvGrpSpPr/>
        <p:nvPr/>
      </p:nvGrpSpPr>
      <p:grpSpPr>
        <a:xfrm>
          <a:off x="0" y="0"/>
          <a:ext cx="0" cy="0"/>
          <a:chOff x="0" y="0"/>
          <a:chExt cx="0" cy="0"/>
        </a:xfrm>
      </p:grpSpPr>
      <p:sp>
        <p:nvSpPr>
          <p:cNvPr id="6" name="Text Placeholder 11"/>
          <p:cNvSpPr>
            <a:spLocks noGrp="1"/>
          </p:cNvSpPr>
          <p:nvPr>
            <p:ph type="body" sz="quarter" idx="18" hasCustomPrompt="1"/>
          </p:nvPr>
        </p:nvSpPr>
        <p:spPr>
          <a:xfrm>
            <a:off x="869877" y="8216282"/>
            <a:ext cx="30217359" cy="123111"/>
          </a:xfrm>
          <a:prstGeom prst="rect">
            <a:avLst/>
          </a:prstGeom>
        </p:spPr>
        <p:txBody>
          <a:bodyPr lIns="0" tIns="0" rIns="0" bIns="0" anchor="b" anchorCtr="0">
            <a:spAutoFit/>
          </a:bodyPr>
          <a:lstStyle>
            <a:lvl1pPr marL="15874" indent="0">
              <a:buNone/>
              <a:defRPr sz="800" baseline="0">
                <a:solidFill>
                  <a:srgbClr val="8E8F93"/>
                </a:solidFill>
              </a:defRPr>
            </a:lvl1pPr>
          </a:lstStyle>
          <a:p>
            <a:pPr lvl="0"/>
            <a:r>
              <a:rPr lang="en-US" dirty="0"/>
              <a:t>Optional description / context goes here</a:t>
            </a:r>
          </a:p>
        </p:txBody>
      </p:sp>
      <p:sp>
        <p:nvSpPr>
          <p:cNvPr id="11" name="Text Placeholder 11"/>
          <p:cNvSpPr>
            <a:spLocks noGrp="1"/>
          </p:cNvSpPr>
          <p:nvPr>
            <p:ph type="body" sz="quarter" idx="13" hasCustomPrompt="1"/>
          </p:nvPr>
        </p:nvSpPr>
        <p:spPr>
          <a:xfrm>
            <a:off x="16768769" y="13043306"/>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5" name="Text Placeholder 11"/>
          <p:cNvSpPr>
            <a:spLocks noGrp="1"/>
          </p:cNvSpPr>
          <p:nvPr>
            <p:ph type="body" sz="quarter" idx="16" hasCustomPrompt="1"/>
          </p:nvPr>
        </p:nvSpPr>
        <p:spPr>
          <a:xfrm>
            <a:off x="886548" y="13043306"/>
            <a:ext cx="1433204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5" name="Content Placeholder 4"/>
          <p:cNvSpPr>
            <a:spLocks noGrp="1"/>
          </p:cNvSpPr>
          <p:nvPr>
            <p:ph sz="quarter" idx="24"/>
          </p:nvPr>
        </p:nvSpPr>
        <p:spPr>
          <a:xfrm>
            <a:off x="863235" y="3541536"/>
            <a:ext cx="30257336" cy="40969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25"/>
          </p:nvPr>
        </p:nvSpPr>
        <p:spPr>
          <a:xfrm>
            <a:off x="869875" y="8593084"/>
            <a:ext cx="14332049" cy="435199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Content Placeholder 13"/>
          <p:cNvSpPr>
            <a:spLocks noGrp="1"/>
          </p:cNvSpPr>
          <p:nvPr>
            <p:ph sz="quarter" idx="26"/>
          </p:nvPr>
        </p:nvSpPr>
        <p:spPr>
          <a:xfrm>
            <a:off x="16768769" y="8593084"/>
            <a:ext cx="14351799" cy="435199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1054434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883461" y="12018198"/>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21674959" y="12018198"/>
            <a:ext cx="960675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11313943" y="12018198"/>
            <a:ext cx="951254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883453" y="3525264"/>
            <a:ext cx="9445618" cy="788166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11313943" y="3525248"/>
            <a:ext cx="951254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21674959" y="3525248"/>
            <a:ext cx="960675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883446" y="680335"/>
            <a:ext cx="3039824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883446" y="2019732"/>
            <a:ext cx="3039824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34112504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column compariso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883461" y="12018198"/>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21674959" y="12018198"/>
            <a:ext cx="960675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11313943" y="12018198"/>
            <a:ext cx="951254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883453" y="3525264"/>
            <a:ext cx="9445618" cy="788166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11313943" y="3525248"/>
            <a:ext cx="951254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21674959" y="3525248"/>
            <a:ext cx="960675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883446" y="680335"/>
            <a:ext cx="3039824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883446" y="2019732"/>
            <a:ext cx="3039824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cxnSp>
        <p:nvCxnSpPr>
          <p:cNvPr id="16" name="Straight Connector 15"/>
          <p:cNvCxnSpPr/>
          <p:nvPr userDrawn="1"/>
        </p:nvCxnSpPr>
        <p:spPr>
          <a:xfrm>
            <a:off x="10799821"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21267054"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1250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column stacked">
    <p:spTree>
      <p:nvGrpSpPr>
        <p:cNvPr id="1" name=""/>
        <p:cNvGrpSpPr/>
        <p:nvPr/>
      </p:nvGrpSpPr>
      <p:grpSpPr>
        <a:xfrm>
          <a:off x="0" y="0"/>
          <a:ext cx="0" cy="0"/>
          <a:chOff x="0" y="0"/>
          <a:chExt cx="0" cy="0"/>
        </a:xfrm>
      </p:grpSpPr>
      <p:sp>
        <p:nvSpPr>
          <p:cNvPr id="5" name="Content Placeholder 4"/>
          <p:cNvSpPr>
            <a:spLocks noGrp="1"/>
          </p:cNvSpPr>
          <p:nvPr>
            <p:ph sz="quarter" idx="32"/>
          </p:nvPr>
        </p:nvSpPr>
        <p:spPr>
          <a:xfrm>
            <a:off x="883464" y="3556500"/>
            <a:ext cx="30237113" cy="4081989"/>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33"/>
          </p:nvPr>
        </p:nvSpPr>
        <p:spPr>
          <a:xfrm>
            <a:off x="883465" y="8488472"/>
            <a:ext cx="9392184"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Content Placeholder 14"/>
          <p:cNvSpPr>
            <a:spLocks noGrp="1"/>
          </p:cNvSpPr>
          <p:nvPr>
            <p:ph sz="quarter" idx="34"/>
          </p:nvPr>
        </p:nvSpPr>
        <p:spPr>
          <a:xfrm>
            <a:off x="11313956" y="8488472"/>
            <a:ext cx="9376126"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Content Placeholder 18"/>
          <p:cNvSpPr>
            <a:spLocks noGrp="1"/>
          </p:cNvSpPr>
          <p:nvPr>
            <p:ph sz="quarter" idx="35"/>
          </p:nvPr>
        </p:nvSpPr>
        <p:spPr>
          <a:xfrm>
            <a:off x="21674952" y="8488472"/>
            <a:ext cx="9376126"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11"/>
          <p:cNvSpPr>
            <a:spLocks noGrp="1"/>
          </p:cNvSpPr>
          <p:nvPr>
            <p:ph type="body" sz="quarter" idx="18" hasCustomPrompt="1"/>
          </p:nvPr>
        </p:nvSpPr>
        <p:spPr>
          <a:xfrm>
            <a:off x="903211" y="7775355"/>
            <a:ext cx="3021735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4" name="Text Placeholder 11"/>
          <p:cNvSpPr>
            <a:spLocks noGrp="1"/>
          </p:cNvSpPr>
          <p:nvPr>
            <p:ph type="body" sz="quarter" idx="13" hasCustomPrompt="1"/>
          </p:nvPr>
        </p:nvSpPr>
        <p:spPr>
          <a:xfrm>
            <a:off x="883468" y="12934305"/>
            <a:ext cx="9392184"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6" name="Text Placeholder 11"/>
          <p:cNvSpPr>
            <a:spLocks noGrp="1"/>
          </p:cNvSpPr>
          <p:nvPr>
            <p:ph type="body" sz="quarter" idx="21" hasCustomPrompt="1"/>
          </p:nvPr>
        </p:nvSpPr>
        <p:spPr>
          <a:xfrm>
            <a:off x="21674952" y="12934305"/>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4" hasCustomPrompt="1"/>
          </p:nvPr>
        </p:nvSpPr>
        <p:spPr>
          <a:xfrm>
            <a:off x="11313956" y="12934305"/>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21" name="Text Placeholder 11"/>
          <p:cNvSpPr>
            <a:spLocks noGrp="1"/>
          </p:cNvSpPr>
          <p:nvPr>
            <p:ph type="body" sz="quarter" idx="36"/>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22" name="Text Placeholder 13"/>
          <p:cNvSpPr>
            <a:spLocks noGrp="1"/>
          </p:cNvSpPr>
          <p:nvPr>
            <p:ph type="body" sz="quarter" idx="37"/>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6906178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orizontal Split">
    <p:spTree>
      <p:nvGrpSpPr>
        <p:cNvPr id="1" name=""/>
        <p:cNvGrpSpPr/>
        <p:nvPr/>
      </p:nvGrpSpPr>
      <p:grpSpPr>
        <a:xfrm>
          <a:off x="0" y="0"/>
          <a:ext cx="0" cy="0"/>
          <a:chOff x="0" y="0"/>
          <a:chExt cx="0" cy="0"/>
        </a:xfrm>
      </p:grpSpPr>
      <p:sp>
        <p:nvSpPr>
          <p:cNvPr id="21" name="Rectangle 20"/>
          <p:cNvSpPr/>
          <p:nvPr userDrawn="1"/>
        </p:nvSpPr>
        <p:spPr>
          <a:xfrm>
            <a:off x="0" y="19"/>
            <a:ext cx="32004000" cy="377170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
        <p:nvSpPr>
          <p:cNvPr id="5" name="Content Placeholder 4"/>
          <p:cNvSpPr>
            <a:spLocks noGrp="1"/>
          </p:cNvSpPr>
          <p:nvPr>
            <p:ph sz="quarter" idx="32"/>
          </p:nvPr>
        </p:nvSpPr>
        <p:spPr>
          <a:xfrm>
            <a:off x="883464" y="5130480"/>
            <a:ext cx="30237113" cy="781461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22" name="Rectangle 21"/>
          <p:cNvSpPr/>
          <p:nvPr userDrawn="1"/>
        </p:nvSpPr>
        <p:spPr>
          <a:xfrm>
            <a:off x="0" y="3266842"/>
            <a:ext cx="32004000" cy="1098843"/>
          </a:xfrm>
          <a:prstGeom prst="rect">
            <a:avLst/>
          </a:prstGeom>
          <a:solidFill>
            <a:schemeClr val="bg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
        <p:nvSpPr>
          <p:cNvPr id="15" name="Text Placeholder 11"/>
          <p:cNvSpPr>
            <a:spLocks noGrp="1"/>
          </p:cNvSpPr>
          <p:nvPr>
            <p:ph type="body" sz="quarter" idx="33"/>
          </p:nvPr>
        </p:nvSpPr>
        <p:spPr>
          <a:xfrm>
            <a:off x="883446" y="680335"/>
            <a:ext cx="30264892" cy="1091581"/>
          </a:xfrm>
        </p:spPr>
        <p:txBody>
          <a:bodyPr>
            <a:noAutofit/>
          </a:bodyPr>
          <a:lstStyle>
            <a:lvl1pPr>
              <a:buFontTx/>
              <a:buNone/>
              <a:defRPr sz="2400">
                <a:solidFill>
                  <a:schemeClr val="bg1"/>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6" name="Text Placeholder 13"/>
          <p:cNvSpPr>
            <a:spLocks noGrp="1"/>
          </p:cNvSpPr>
          <p:nvPr>
            <p:ph type="body" sz="quarter" idx="34"/>
          </p:nvPr>
        </p:nvSpPr>
        <p:spPr>
          <a:xfrm>
            <a:off x="883446" y="2019732"/>
            <a:ext cx="30264892" cy="750463"/>
          </a:xfrm>
        </p:spPr>
        <p:txBody>
          <a:bodyPr>
            <a:noAutofit/>
          </a:bodyPr>
          <a:lstStyle>
            <a:lvl1pPr marL="358755" indent="-342881">
              <a:buFontTx/>
              <a:buNone/>
              <a:defRPr sz="1600">
                <a:solidFill>
                  <a:schemeClr val="bg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6906178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slide ">
    <p:spTree>
      <p:nvGrpSpPr>
        <p:cNvPr id="1" name=""/>
        <p:cNvGrpSpPr/>
        <p:nvPr/>
      </p:nvGrpSpPr>
      <p:grpSpPr>
        <a:xfrm>
          <a:off x="0" y="0"/>
          <a:ext cx="0" cy="0"/>
          <a:chOff x="0" y="0"/>
          <a:chExt cx="0" cy="0"/>
        </a:xfrm>
      </p:grpSpPr>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Tree>
    <p:extLst>
      <p:ext uri="{BB962C8B-B14F-4D97-AF65-F5344CB8AC3E}">
        <p14:creationId xmlns:p14="http://schemas.microsoft.com/office/powerpoint/2010/main" val="690617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w/ Image Option1">
    <p:spTree>
      <p:nvGrpSpPr>
        <p:cNvPr id="1" name=""/>
        <p:cNvGrpSpPr/>
        <p:nvPr/>
      </p:nvGrpSpPr>
      <p:grpSpPr>
        <a:xfrm>
          <a:off x="0" y="0"/>
          <a:ext cx="0" cy="0"/>
          <a:chOff x="0" y="0"/>
          <a:chExt cx="0" cy="0"/>
        </a:xfrm>
      </p:grpSpPr>
      <p:sp>
        <p:nvSpPr>
          <p:cNvPr id="11"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049">
                <a:solidFill>
                  <a:schemeClr val="accent2">
                    <a:lumMod val="60000"/>
                    <a:lumOff val="40000"/>
                  </a:schemeClr>
                </a:solidFill>
              </a:defRPr>
            </a:lvl1pPr>
          </a:lstStyle>
          <a:p>
            <a:r>
              <a:rPr lang="en-US" dirty="0"/>
              <a:t>Drag Your Image Here</a:t>
            </a:r>
          </a:p>
        </p:txBody>
      </p:sp>
      <p:sp>
        <p:nvSpPr>
          <p:cNvPr id="5" name="Title 1"/>
          <p:cNvSpPr>
            <a:spLocks noGrp="1"/>
          </p:cNvSpPr>
          <p:nvPr>
            <p:ph type="title" hasCustomPrompt="1"/>
          </p:nvPr>
        </p:nvSpPr>
        <p:spPr>
          <a:xfrm>
            <a:off x="0" y="6032498"/>
            <a:ext cx="32004000" cy="2564359"/>
          </a:xfrm>
          <a:prstGeom prst="rect">
            <a:avLst/>
          </a:prstGeom>
          <a:solidFill>
            <a:schemeClr val="tx2">
              <a:alpha val="80000"/>
            </a:schemeClr>
          </a:solidFill>
        </p:spPr>
        <p:txBody>
          <a:bodyPr lIns="252000" tIns="0" rIns="0" bIns="0" anchor="ctr" anchorCtr="0"/>
          <a:lstStyle>
            <a:lvl1pPr algn="l">
              <a:defRPr sz="2400" baseline="0">
                <a:solidFill>
                  <a:srgbClr val="FFFFFF"/>
                </a:solidFill>
              </a:defRPr>
            </a:lvl1pPr>
          </a:lstStyle>
          <a:p>
            <a:r>
              <a:rPr lang="en-US" dirty="0"/>
              <a:t>Click To Edit Section Title</a:t>
            </a:r>
          </a:p>
        </p:txBody>
      </p:sp>
      <p:sp>
        <p:nvSpPr>
          <p:cNvPr id="6" name="Text Placeholder 9"/>
          <p:cNvSpPr>
            <a:spLocks noGrp="1"/>
          </p:cNvSpPr>
          <p:nvPr>
            <p:ph type="body" sz="quarter" idx="11" hasCustomPrompt="1"/>
          </p:nvPr>
        </p:nvSpPr>
        <p:spPr>
          <a:xfrm>
            <a:off x="0" y="8572268"/>
            <a:ext cx="32004000" cy="1102609"/>
          </a:xfrm>
          <a:prstGeom prst="rect">
            <a:avLst/>
          </a:prstGeom>
          <a:solidFill>
            <a:schemeClr val="tx2"/>
          </a:solidFill>
        </p:spPr>
        <p:txBody>
          <a:bodyPr lIns="252000"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2"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695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orizontal Section Title">
    <p:spTree>
      <p:nvGrpSpPr>
        <p:cNvPr id="1" name=""/>
        <p:cNvGrpSpPr/>
        <p:nvPr/>
      </p:nvGrpSpPr>
      <p:grpSpPr>
        <a:xfrm>
          <a:off x="0" y="0"/>
          <a:ext cx="0" cy="0"/>
          <a:chOff x="0" y="0"/>
          <a:chExt cx="0" cy="0"/>
        </a:xfrm>
      </p:grpSpPr>
      <p:sp>
        <p:nvSpPr>
          <p:cNvPr id="14" name="Picture Placeholder 5"/>
          <p:cNvSpPr>
            <a:spLocks noGrp="1"/>
          </p:cNvSpPr>
          <p:nvPr>
            <p:ph type="pic" sz="quarter" idx="10" hasCustomPrompt="1"/>
          </p:nvPr>
        </p:nvSpPr>
        <p:spPr>
          <a:xfrm>
            <a:off x="0" y="3"/>
            <a:ext cx="32004000" cy="5855867"/>
          </a:xfrm>
          <a:prstGeom prst="rect">
            <a:avLst/>
          </a:prstGeom>
          <a:solidFill>
            <a:srgbClr val="8E8F93">
              <a:alpha val="20000"/>
            </a:srgbClr>
          </a:solidFill>
        </p:spPr>
        <p:txBody>
          <a:bodyPr/>
          <a:lstStyle>
            <a:lvl1pPr marL="0" indent="0">
              <a:buNone/>
              <a:defRPr sz="1049">
                <a:solidFill>
                  <a:schemeClr val="accent2">
                    <a:lumMod val="60000"/>
                    <a:lumOff val="40000"/>
                  </a:schemeClr>
                </a:solidFill>
              </a:defRPr>
            </a:lvl1pPr>
          </a:lstStyle>
          <a:p>
            <a:r>
              <a:rPr lang="en-US" dirty="0"/>
              <a:t>Drag Your Image Here</a:t>
            </a:r>
          </a:p>
        </p:txBody>
      </p:sp>
      <p:sp>
        <p:nvSpPr>
          <p:cNvPr id="3" name="Title 1"/>
          <p:cNvSpPr>
            <a:spLocks noGrp="1"/>
          </p:cNvSpPr>
          <p:nvPr>
            <p:ph type="title" hasCustomPrompt="1"/>
          </p:nvPr>
        </p:nvSpPr>
        <p:spPr>
          <a:xfrm>
            <a:off x="0" y="5855882"/>
            <a:ext cx="32004000" cy="9346030"/>
          </a:xfrm>
          <a:prstGeom prst="rect">
            <a:avLst/>
          </a:prstGeom>
          <a:solidFill>
            <a:schemeClr val="tx2"/>
          </a:solidFill>
        </p:spPr>
        <p:txBody>
          <a:bodyPr lIns="252000" tIns="252000" rIns="252000" bIns="252000" anchor="t" anchorCtr="0"/>
          <a:lstStyle>
            <a:lvl1pPr algn="l">
              <a:defRPr sz="2400" baseline="0">
                <a:solidFill>
                  <a:srgbClr val="FFFFFF"/>
                </a:solidFill>
              </a:defRPr>
            </a:lvl1pPr>
          </a:lstStyle>
          <a:p>
            <a:r>
              <a:rPr lang="en-US" dirty="0"/>
              <a:t>Click To Edit Section Title</a:t>
            </a:r>
          </a:p>
        </p:txBody>
      </p:sp>
      <p:sp>
        <p:nvSpPr>
          <p:cNvPr id="4" name="Text Placeholder 9"/>
          <p:cNvSpPr>
            <a:spLocks noGrp="1"/>
          </p:cNvSpPr>
          <p:nvPr>
            <p:ph type="body" sz="quarter" idx="11" hasCustomPrompt="1"/>
          </p:nvPr>
        </p:nvSpPr>
        <p:spPr>
          <a:xfrm>
            <a:off x="0" y="4753273"/>
            <a:ext cx="32004000" cy="1102609"/>
          </a:xfrm>
          <a:prstGeom prst="rect">
            <a:avLst/>
          </a:prstGeom>
          <a:solidFill>
            <a:schemeClr val="tx2">
              <a:alpha val="80000"/>
            </a:schemeClr>
          </a:solidFill>
        </p:spPr>
        <p:txBody>
          <a:bodyPr lIns="252000" tIns="0" rIns="252000" bIns="0" anchor="ctr" anchorCtr="0"/>
          <a:lstStyle>
            <a:lvl1pPr marL="0" indent="0">
              <a:buNone/>
              <a:defRPr sz="1200" baseline="0">
                <a:solidFill>
                  <a:schemeClr val="bg1"/>
                </a:solidFill>
              </a:defRPr>
            </a:lvl1pPr>
          </a:lstStyle>
          <a:p>
            <a:pPr lvl="0"/>
            <a:r>
              <a:rPr lang="en-US" dirty="0"/>
              <a:t>Click To Edit Optional Subtitle</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White_RGB.png"/>
          <p:cNvPicPr>
            <a:picLocks noChangeAspect="1"/>
          </p:cNvPicPr>
          <p:nvPr userDrawn="1"/>
        </p:nvPicPr>
        <p:blipFill>
          <a:blip r:embed="rId2" cstate="print"/>
          <a:stretch>
            <a:fillRect/>
          </a:stretch>
        </p:blipFill>
        <p:spPr>
          <a:xfrm>
            <a:off x="24762708" y="13325200"/>
            <a:ext cx="7065475" cy="1645021"/>
          </a:xfrm>
          <a:prstGeom prst="rect">
            <a:avLst/>
          </a:prstGeom>
        </p:spPr>
      </p:pic>
    </p:spTree>
    <p:extLst>
      <p:ext uri="{BB962C8B-B14F-4D97-AF65-F5344CB8AC3E}">
        <p14:creationId xmlns:p14="http://schemas.microsoft.com/office/powerpoint/2010/main" val="2945837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w/ Green_Image  ">
    <p:spTree>
      <p:nvGrpSpPr>
        <p:cNvPr id="1" name=""/>
        <p:cNvGrpSpPr/>
        <p:nvPr/>
      </p:nvGrpSpPr>
      <p:grpSpPr>
        <a:xfrm>
          <a:off x="0" y="0"/>
          <a:ext cx="0" cy="0"/>
          <a:chOff x="0" y="0"/>
          <a:chExt cx="0" cy="0"/>
        </a:xfrm>
      </p:grpSpPr>
      <p:sp>
        <p:nvSpPr>
          <p:cNvPr id="14" name="Content Placeholder 12"/>
          <p:cNvSpPr>
            <a:spLocks noGrp="1"/>
          </p:cNvSpPr>
          <p:nvPr>
            <p:ph sz="quarter" idx="12" hasCustomPrompt="1"/>
          </p:nvPr>
        </p:nvSpPr>
        <p:spPr>
          <a:xfrm>
            <a:off x="15979797" y="-4"/>
            <a:ext cx="16024229" cy="15201897"/>
          </a:xfrm>
          <a:prstGeom prst="rect">
            <a:avLst/>
          </a:prstGeom>
          <a:solidFill>
            <a:schemeClr val="accent2">
              <a:alpha val="20000"/>
            </a:schemeClr>
          </a:solidFill>
        </p:spPr>
        <p:txBody>
          <a:bodyPr vert="horz" lIns="252000" tIns="252000" rIns="252000" bIns="252000"/>
          <a:lstStyle>
            <a:lvl1pPr marL="0" indent="0">
              <a:buNone/>
              <a:defRPr sz="1049">
                <a:solidFill>
                  <a:schemeClr val="accent2">
                    <a:lumMod val="60000"/>
                    <a:lumOff val="40000"/>
                  </a:schemeClr>
                </a:solidFill>
              </a:defRPr>
            </a:lvl1pPr>
            <a:lvl2pPr marL="442906" indent="-265109">
              <a:buFont typeface="Arial"/>
              <a:buChar char="•"/>
              <a:defRPr sz="1800">
                <a:solidFill>
                  <a:schemeClr val="accent1"/>
                </a:solidFill>
              </a:defRPr>
            </a:lvl2pPr>
            <a:lvl3pPr marL="708012" indent="-228596">
              <a:buFont typeface="Lucida Grande"/>
              <a:buChar char="–"/>
              <a:defRPr sz="1600">
                <a:solidFill>
                  <a:schemeClr val="accent1"/>
                </a:solidFill>
              </a:defRPr>
            </a:lvl3pPr>
            <a:lvl4pPr marL="976296" indent="-228596">
              <a:buFont typeface="Lucida Grande"/>
              <a:buChar char="–"/>
              <a:defRPr sz="1401">
                <a:solidFill>
                  <a:schemeClr val="accent1"/>
                </a:solidFill>
              </a:defRPr>
            </a:lvl4pPr>
            <a:lvl5pPr marL="1258867" indent="-231771" defTabSz="314320">
              <a:buFont typeface="Lucida Grande"/>
              <a:buChar char="–"/>
              <a:defRPr sz="1401">
                <a:solidFill>
                  <a:schemeClr val="accent1"/>
                </a:solidFill>
              </a:defRPr>
            </a:lvl5pPr>
          </a:lstStyle>
          <a:p>
            <a:pPr lvl="0"/>
            <a:r>
              <a:rPr lang="en-US" dirty="0"/>
              <a:t>Insert Your Content Here</a:t>
            </a:r>
          </a:p>
        </p:txBody>
      </p:sp>
      <p:sp>
        <p:nvSpPr>
          <p:cNvPr id="15" name="Rectangle 14"/>
          <p:cNvSpPr/>
          <p:nvPr userDrawn="1"/>
        </p:nvSpPr>
        <p:spPr>
          <a:xfrm rot="5400000">
            <a:off x="312507" y="-465372"/>
            <a:ext cx="15201894" cy="161326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16" name="Content Placeholder 12"/>
          <p:cNvSpPr>
            <a:spLocks noGrp="1"/>
          </p:cNvSpPr>
          <p:nvPr>
            <p:ph sz="quarter" idx="11"/>
          </p:nvPr>
        </p:nvSpPr>
        <p:spPr>
          <a:xfrm>
            <a:off x="-111645" y="-6"/>
            <a:ext cx="17085219" cy="15201906"/>
          </a:xfrm>
          <a:prstGeom prst="rect">
            <a:avLst/>
          </a:prstGeom>
          <a:solidFill>
            <a:schemeClr val="tx2">
              <a:alpha val="80000"/>
            </a:schemeClr>
          </a:solidFill>
        </p:spPr>
        <p:txBody>
          <a:bodyPr vert="horz" lIns="252000" tIns="252000" rIns="252000" bIns="252000"/>
          <a:lstStyle>
            <a:lvl1pPr marL="0" indent="0">
              <a:buNone/>
              <a:defRPr sz="2400">
                <a:solidFill>
                  <a:schemeClr val="bg1"/>
                </a:solidFill>
              </a:defRPr>
            </a:lvl1pPr>
            <a:lvl2pPr marL="442906" indent="-265109">
              <a:buFont typeface="Arial"/>
              <a:buChar char="•"/>
              <a:defRPr sz="2000">
                <a:solidFill>
                  <a:schemeClr val="bg1"/>
                </a:solidFill>
              </a:defRPr>
            </a:lvl2pPr>
            <a:lvl3pPr marL="708012" indent="-228596">
              <a:buFont typeface="Lucida Grande"/>
              <a:buChar char="–"/>
              <a:defRPr sz="1800">
                <a:solidFill>
                  <a:schemeClr val="bg1"/>
                </a:solidFill>
              </a:defRPr>
            </a:lvl3pPr>
            <a:lvl4pPr marL="976296" indent="-228596">
              <a:buFont typeface="Lucida Grande"/>
              <a:buChar char="–"/>
              <a:defRPr sz="1600">
                <a:solidFill>
                  <a:schemeClr val="bg1"/>
                </a:solidFill>
              </a:defRPr>
            </a:lvl4pPr>
            <a:lvl5pPr marL="1258867" indent="-231771" defTabSz="314320">
              <a:buFont typeface="Lucida Grande"/>
              <a:buChar char="–"/>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8"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1989434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5" name="Rectangle 14"/>
          <p:cNvSpPr/>
          <p:nvPr userDrawn="1"/>
        </p:nvSpPr>
        <p:spPr>
          <a:xfrm rot="5400000">
            <a:off x="312507" y="-465372"/>
            <a:ext cx="15201894" cy="161326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16" name="Content Placeholder 12"/>
          <p:cNvSpPr>
            <a:spLocks noGrp="1"/>
          </p:cNvSpPr>
          <p:nvPr>
            <p:ph sz="quarter" idx="11" hasCustomPrompt="1"/>
          </p:nvPr>
        </p:nvSpPr>
        <p:spPr>
          <a:xfrm>
            <a:off x="-111645" y="-6"/>
            <a:ext cx="17085219" cy="15201906"/>
          </a:xfrm>
          <a:prstGeom prst="rect">
            <a:avLst/>
          </a:prstGeom>
          <a:solidFill>
            <a:schemeClr val="tx2">
              <a:alpha val="80000"/>
            </a:schemeClr>
          </a:solidFill>
        </p:spPr>
        <p:txBody>
          <a:bodyPr vert="horz" lIns="252000" tIns="252000" rIns="252000" bIns="252000"/>
          <a:lstStyle>
            <a:lvl1pPr marL="0" indent="0">
              <a:buNone/>
              <a:defRPr sz="2400" baseline="0">
                <a:solidFill>
                  <a:schemeClr val="bg1"/>
                </a:solidFill>
              </a:defRPr>
            </a:lvl1pPr>
            <a:lvl2pPr marL="442906" indent="-265109">
              <a:buFont typeface="Arial"/>
              <a:buChar char="•"/>
              <a:defRPr sz="2000">
                <a:solidFill>
                  <a:schemeClr val="bg1"/>
                </a:solidFill>
              </a:defRPr>
            </a:lvl2pPr>
            <a:lvl3pPr marL="708012" indent="-228596">
              <a:buFont typeface="Lucida Grande"/>
              <a:buChar char="–"/>
              <a:defRPr sz="1800">
                <a:solidFill>
                  <a:schemeClr val="bg1"/>
                </a:solidFill>
              </a:defRPr>
            </a:lvl3pPr>
            <a:lvl4pPr marL="976296" indent="-228596">
              <a:buFont typeface="Lucida Grande"/>
              <a:buChar char="–"/>
              <a:defRPr sz="1600">
                <a:solidFill>
                  <a:schemeClr val="bg1"/>
                </a:solidFill>
              </a:defRPr>
            </a:lvl4pPr>
            <a:lvl5pPr marL="1258867" indent="-231771" defTabSz="314320">
              <a:buFont typeface="Lucida Grande"/>
              <a:buChar char="–"/>
              <a:defRPr sz="1600">
                <a:solidFill>
                  <a:schemeClr val="bg1"/>
                </a:solidFill>
              </a:defRPr>
            </a:lvl5pPr>
          </a:lstStyle>
          <a:p>
            <a:pPr lvl="0"/>
            <a:r>
              <a:rPr lang="en-US" dirty="0"/>
              <a:t>Agenda (edit text)</a:t>
            </a:r>
          </a:p>
        </p:txBody>
      </p:sp>
      <p:sp>
        <p:nvSpPr>
          <p:cNvPr id="6"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8"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10" name="Rechteck 7"/>
          <p:cNvSpPr/>
          <p:nvPr userDrawn="1"/>
        </p:nvSpPr>
        <p:spPr>
          <a:xfrm>
            <a:off x="17612207" y="810658"/>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chemeClr val="accent1"/>
              </a:solidFill>
              <a:latin typeface="+mn-lt"/>
              <a:ea typeface="Arial Unicode MS" pitchFamily="34" charset="-128"/>
              <a:cs typeface="Arial" pitchFamily="34" charset="0"/>
            </a:endParaRPr>
          </a:p>
        </p:txBody>
      </p:sp>
      <p:sp>
        <p:nvSpPr>
          <p:cNvPr id="11" name="Rechteck 8"/>
          <p:cNvSpPr/>
          <p:nvPr userDrawn="1"/>
        </p:nvSpPr>
        <p:spPr>
          <a:xfrm>
            <a:off x="19656938" y="810674"/>
            <a:ext cx="112014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endParaRPr lang="en-US" sz="1300" b="1" dirty="0">
              <a:solidFill>
                <a:schemeClr val="accent1"/>
              </a:solidFill>
              <a:latin typeface="+mn-lt"/>
              <a:cs typeface="Arial" pitchFamily="34" charset="0"/>
            </a:endParaRPr>
          </a:p>
        </p:txBody>
      </p:sp>
      <p:sp>
        <p:nvSpPr>
          <p:cNvPr id="12" name="Rechteck 10"/>
          <p:cNvSpPr/>
          <p:nvPr userDrawn="1"/>
        </p:nvSpPr>
        <p:spPr>
          <a:xfrm>
            <a:off x="17600769" y="232260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13" name="Rechteck 11"/>
          <p:cNvSpPr/>
          <p:nvPr userDrawn="1"/>
        </p:nvSpPr>
        <p:spPr>
          <a:xfrm>
            <a:off x="19684602" y="232553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31" name="Rechteck 10"/>
          <p:cNvSpPr/>
          <p:nvPr userDrawn="1"/>
        </p:nvSpPr>
        <p:spPr>
          <a:xfrm>
            <a:off x="17600769" y="384279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32" name="Rechteck 11"/>
          <p:cNvSpPr/>
          <p:nvPr userDrawn="1"/>
        </p:nvSpPr>
        <p:spPr>
          <a:xfrm>
            <a:off x="19684602" y="384572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5" name="Rechteck 10"/>
          <p:cNvSpPr/>
          <p:nvPr userDrawn="1"/>
        </p:nvSpPr>
        <p:spPr>
          <a:xfrm>
            <a:off x="17600769" y="536298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46" name="Rechteck 11"/>
          <p:cNvSpPr/>
          <p:nvPr userDrawn="1"/>
        </p:nvSpPr>
        <p:spPr>
          <a:xfrm>
            <a:off x="19684602" y="536591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7" name="Rechteck 10"/>
          <p:cNvSpPr/>
          <p:nvPr userDrawn="1"/>
        </p:nvSpPr>
        <p:spPr>
          <a:xfrm>
            <a:off x="17600769" y="688317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48" name="Rechteck 11"/>
          <p:cNvSpPr/>
          <p:nvPr userDrawn="1"/>
        </p:nvSpPr>
        <p:spPr>
          <a:xfrm>
            <a:off x="19684602" y="688610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9" name="Rechteck 10"/>
          <p:cNvSpPr/>
          <p:nvPr userDrawn="1"/>
        </p:nvSpPr>
        <p:spPr>
          <a:xfrm>
            <a:off x="17600769" y="8459671"/>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0" name="Rechteck 11"/>
          <p:cNvSpPr/>
          <p:nvPr userDrawn="1"/>
        </p:nvSpPr>
        <p:spPr>
          <a:xfrm>
            <a:off x="19684602" y="8462601"/>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51" name="Rechteck 10"/>
          <p:cNvSpPr/>
          <p:nvPr userDrawn="1"/>
        </p:nvSpPr>
        <p:spPr>
          <a:xfrm>
            <a:off x="17600769" y="10036166"/>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2" name="Rechteck 11"/>
          <p:cNvSpPr/>
          <p:nvPr userDrawn="1"/>
        </p:nvSpPr>
        <p:spPr>
          <a:xfrm>
            <a:off x="19684602" y="10039093"/>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55" name="Rechteck 10"/>
          <p:cNvSpPr/>
          <p:nvPr userDrawn="1"/>
        </p:nvSpPr>
        <p:spPr>
          <a:xfrm>
            <a:off x="17600769" y="11584506"/>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6" name="Rechteck 11"/>
          <p:cNvSpPr/>
          <p:nvPr userDrawn="1"/>
        </p:nvSpPr>
        <p:spPr>
          <a:xfrm>
            <a:off x="19684602" y="11587436"/>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24" name="Text Placeholder 4"/>
          <p:cNvSpPr>
            <a:spLocks noGrp="1"/>
          </p:cNvSpPr>
          <p:nvPr userDrawn="1">
            <p:ph type="body" sz="quarter" idx="13" hasCustomPrompt="1"/>
          </p:nvPr>
        </p:nvSpPr>
        <p:spPr>
          <a:xfrm>
            <a:off x="17514350" y="1129445"/>
            <a:ext cx="1783586" cy="622560"/>
          </a:xfrm>
          <a:prstGeom prst="rect">
            <a:avLst/>
          </a:prstGeom>
        </p:spPr>
        <p:txBody>
          <a:bodyPr anchor="ctr"/>
          <a:lstStyle>
            <a:lvl1pPr algn="ctr">
              <a:buNone/>
              <a:defRPr sz="1300" b="1">
                <a:solidFill>
                  <a:schemeClr val="accent1"/>
                </a:solidFill>
              </a:defRPr>
            </a:lvl1pPr>
          </a:lstStyle>
          <a:p>
            <a:r>
              <a:rPr lang="en-US" dirty="0"/>
              <a:t>1</a:t>
            </a:r>
          </a:p>
        </p:txBody>
      </p:sp>
      <p:sp>
        <p:nvSpPr>
          <p:cNvPr id="23" name="Text Placeholder 4"/>
          <p:cNvSpPr>
            <a:spLocks noGrp="1"/>
          </p:cNvSpPr>
          <p:nvPr userDrawn="1">
            <p:ph type="body" sz="quarter" idx="12" hasCustomPrompt="1"/>
          </p:nvPr>
        </p:nvSpPr>
        <p:spPr>
          <a:xfrm>
            <a:off x="19703715" y="1169767"/>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6" name="Text Placeholder 4"/>
          <p:cNvSpPr>
            <a:spLocks noGrp="1"/>
          </p:cNvSpPr>
          <p:nvPr userDrawn="1">
            <p:ph type="body" sz="quarter" idx="15" hasCustomPrompt="1"/>
          </p:nvPr>
        </p:nvSpPr>
        <p:spPr>
          <a:xfrm>
            <a:off x="17522302" y="2588308"/>
            <a:ext cx="1783586" cy="622560"/>
          </a:xfrm>
          <a:prstGeom prst="rect">
            <a:avLst/>
          </a:prstGeom>
        </p:spPr>
        <p:txBody>
          <a:bodyPr anchor="ctr"/>
          <a:lstStyle>
            <a:lvl1pPr algn="ctr">
              <a:buNone/>
              <a:defRPr sz="1300" b="1">
                <a:solidFill>
                  <a:schemeClr val="accent1"/>
                </a:solidFill>
              </a:defRPr>
            </a:lvl1pPr>
          </a:lstStyle>
          <a:p>
            <a:r>
              <a:rPr lang="en-US" dirty="0"/>
              <a:t>2</a:t>
            </a:r>
          </a:p>
        </p:txBody>
      </p:sp>
      <p:sp>
        <p:nvSpPr>
          <p:cNvPr id="25" name="Text Placeholder 4"/>
          <p:cNvSpPr>
            <a:spLocks noGrp="1"/>
          </p:cNvSpPr>
          <p:nvPr userDrawn="1">
            <p:ph type="body" sz="quarter" idx="14" hasCustomPrompt="1"/>
          </p:nvPr>
        </p:nvSpPr>
        <p:spPr>
          <a:xfrm>
            <a:off x="19711667" y="2628631"/>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7" name="Text Placeholder 4"/>
          <p:cNvSpPr>
            <a:spLocks noGrp="1"/>
          </p:cNvSpPr>
          <p:nvPr userDrawn="1">
            <p:ph type="body" sz="quarter" idx="16" hasCustomPrompt="1"/>
          </p:nvPr>
        </p:nvSpPr>
        <p:spPr>
          <a:xfrm>
            <a:off x="17482486" y="4168182"/>
            <a:ext cx="1783586" cy="622560"/>
          </a:xfrm>
          <a:prstGeom prst="rect">
            <a:avLst/>
          </a:prstGeom>
        </p:spPr>
        <p:txBody>
          <a:bodyPr anchor="ctr"/>
          <a:lstStyle>
            <a:lvl1pPr algn="ctr">
              <a:buNone/>
              <a:defRPr sz="1300" b="1">
                <a:solidFill>
                  <a:schemeClr val="accent1"/>
                </a:solidFill>
              </a:defRPr>
            </a:lvl1pPr>
          </a:lstStyle>
          <a:p>
            <a:r>
              <a:rPr lang="en-US" dirty="0"/>
              <a:t>3</a:t>
            </a:r>
          </a:p>
        </p:txBody>
      </p:sp>
      <p:sp>
        <p:nvSpPr>
          <p:cNvPr id="28" name="Text Placeholder 4"/>
          <p:cNvSpPr>
            <a:spLocks noGrp="1"/>
          </p:cNvSpPr>
          <p:nvPr userDrawn="1">
            <p:ph type="body" sz="quarter" idx="17" hasCustomPrompt="1"/>
          </p:nvPr>
        </p:nvSpPr>
        <p:spPr>
          <a:xfrm>
            <a:off x="19671851" y="4208512"/>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9" name="Text Placeholder 4"/>
          <p:cNvSpPr>
            <a:spLocks noGrp="1"/>
          </p:cNvSpPr>
          <p:nvPr userDrawn="1">
            <p:ph type="body" sz="quarter" idx="18" hasCustomPrompt="1"/>
          </p:nvPr>
        </p:nvSpPr>
        <p:spPr>
          <a:xfrm>
            <a:off x="17474534" y="5694287"/>
            <a:ext cx="1783586" cy="622560"/>
          </a:xfrm>
          <a:prstGeom prst="rect">
            <a:avLst/>
          </a:prstGeom>
        </p:spPr>
        <p:txBody>
          <a:bodyPr anchor="ctr"/>
          <a:lstStyle>
            <a:lvl1pPr algn="ctr">
              <a:buNone/>
              <a:defRPr sz="1300" b="1">
                <a:solidFill>
                  <a:schemeClr val="accent1"/>
                </a:solidFill>
              </a:defRPr>
            </a:lvl1pPr>
          </a:lstStyle>
          <a:p>
            <a:r>
              <a:rPr lang="en-US" dirty="0"/>
              <a:t>4</a:t>
            </a:r>
          </a:p>
        </p:txBody>
      </p:sp>
      <p:sp>
        <p:nvSpPr>
          <p:cNvPr id="30" name="Text Placeholder 4"/>
          <p:cNvSpPr>
            <a:spLocks noGrp="1"/>
          </p:cNvSpPr>
          <p:nvPr userDrawn="1">
            <p:ph type="body" sz="quarter" idx="19" hasCustomPrompt="1"/>
          </p:nvPr>
        </p:nvSpPr>
        <p:spPr>
          <a:xfrm>
            <a:off x="19663899" y="5734610"/>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3" name="Text Placeholder 4"/>
          <p:cNvSpPr>
            <a:spLocks noGrp="1"/>
          </p:cNvSpPr>
          <p:nvPr userDrawn="1">
            <p:ph type="body" sz="quarter" idx="20" hasCustomPrompt="1"/>
          </p:nvPr>
        </p:nvSpPr>
        <p:spPr>
          <a:xfrm>
            <a:off x="17482486" y="7153151"/>
            <a:ext cx="1783586" cy="622560"/>
          </a:xfrm>
          <a:prstGeom prst="rect">
            <a:avLst/>
          </a:prstGeom>
        </p:spPr>
        <p:txBody>
          <a:bodyPr anchor="ctr"/>
          <a:lstStyle>
            <a:lvl1pPr algn="ctr">
              <a:buNone/>
              <a:defRPr sz="1300" b="1">
                <a:solidFill>
                  <a:schemeClr val="accent1"/>
                </a:solidFill>
              </a:defRPr>
            </a:lvl1pPr>
          </a:lstStyle>
          <a:p>
            <a:r>
              <a:rPr lang="en-US" dirty="0"/>
              <a:t>5</a:t>
            </a:r>
          </a:p>
        </p:txBody>
      </p:sp>
      <p:sp>
        <p:nvSpPr>
          <p:cNvPr id="34" name="Text Placeholder 4"/>
          <p:cNvSpPr>
            <a:spLocks noGrp="1"/>
          </p:cNvSpPr>
          <p:nvPr userDrawn="1">
            <p:ph type="body" sz="quarter" idx="21" hasCustomPrompt="1"/>
          </p:nvPr>
        </p:nvSpPr>
        <p:spPr>
          <a:xfrm>
            <a:off x="19671851" y="7193484"/>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5" name="Text Placeholder 4"/>
          <p:cNvSpPr>
            <a:spLocks noGrp="1"/>
          </p:cNvSpPr>
          <p:nvPr userDrawn="1">
            <p:ph type="body" sz="quarter" idx="22" hasCustomPrompt="1"/>
          </p:nvPr>
        </p:nvSpPr>
        <p:spPr>
          <a:xfrm>
            <a:off x="17490438" y="8733025"/>
            <a:ext cx="1783586" cy="622560"/>
          </a:xfrm>
          <a:prstGeom prst="rect">
            <a:avLst/>
          </a:prstGeom>
        </p:spPr>
        <p:txBody>
          <a:bodyPr anchor="ctr"/>
          <a:lstStyle>
            <a:lvl1pPr algn="ctr">
              <a:buNone/>
              <a:defRPr sz="1300" b="1">
                <a:solidFill>
                  <a:schemeClr val="accent1"/>
                </a:solidFill>
              </a:defRPr>
            </a:lvl1pPr>
          </a:lstStyle>
          <a:p>
            <a:r>
              <a:rPr lang="en-US" dirty="0"/>
              <a:t>6</a:t>
            </a:r>
          </a:p>
        </p:txBody>
      </p:sp>
      <p:sp>
        <p:nvSpPr>
          <p:cNvPr id="36" name="Text Placeholder 4"/>
          <p:cNvSpPr>
            <a:spLocks noGrp="1"/>
          </p:cNvSpPr>
          <p:nvPr userDrawn="1">
            <p:ph type="body" sz="quarter" idx="23" hasCustomPrompt="1"/>
          </p:nvPr>
        </p:nvSpPr>
        <p:spPr>
          <a:xfrm>
            <a:off x="19632035" y="8773347"/>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7" name="Text Placeholder 4"/>
          <p:cNvSpPr>
            <a:spLocks noGrp="1"/>
          </p:cNvSpPr>
          <p:nvPr userDrawn="1">
            <p:ph type="body" sz="quarter" idx="24" hasCustomPrompt="1"/>
          </p:nvPr>
        </p:nvSpPr>
        <p:spPr>
          <a:xfrm>
            <a:off x="17442670" y="10306185"/>
            <a:ext cx="1783586" cy="622560"/>
          </a:xfrm>
          <a:prstGeom prst="rect">
            <a:avLst/>
          </a:prstGeom>
        </p:spPr>
        <p:txBody>
          <a:bodyPr anchor="ctr"/>
          <a:lstStyle>
            <a:lvl1pPr algn="ctr">
              <a:buNone/>
              <a:defRPr sz="1300" b="1">
                <a:solidFill>
                  <a:schemeClr val="accent1"/>
                </a:solidFill>
              </a:defRPr>
            </a:lvl1pPr>
          </a:lstStyle>
          <a:p>
            <a:r>
              <a:rPr lang="en-US" dirty="0"/>
              <a:t>7</a:t>
            </a:r>
          </a:p>
        </p:txBody>
      </p:sp>
      <p:sp>
        <p:nvSpPr>
          <p:cNvPr id="38" name="Text Placeholder 4"/>
          <p:cNvSpPr>
            <a:spLocks noGrp="1"/>
          </p:cNvSpPr>
          <p:nvPr userDrawn="1">
            <p:ph type="body" sz="quarter" idx="25" hasCustomPrompt="1"/>
          </p:nvPr>
        </p:nvSpPr>
        <p:spPr>
          <a:xfrm>
            <a:off x="19679803" y="10346515"/>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9" name="Text Placeholder 4"/>
          <p:cNvSpPr>
            <a:spLocks noGrp="1"/>
          </p:cNvSpPr>
          <p:nvPr userDrawn="1">
            <p:ph type="body" sz="quarter" idx="26" hasCustomPrompt="1"/>
          </p:nvPr>
        </p:nvSpPr>
        <p:spPr>
          <a:xfrm>
            <a:off x="17450622" y="11886059"/>
            <a:ext cx="1783586" cy="622560"/>
          </a:xfrm>
          <a:prstGeom prst="rect">
            <a:avLst/>
          </a:prstGeom>
        </p:spPr>
        <p:txBody>
          <a:bodyPr anchor="ctr"/>
          <a:lstStyle>
            <a:lvl1pPr algn="ctr">
              <a:buNone/>
              <a:defRPr sz="1300" b="1">
                <a:solidFill>
                  <a:schemeClr val="accent1"/>
                </a:solidFill>
              </a:defRPr>
            </a:lvl1pPr>
          </a:lstStyle>
          <a:p>
            <a:r>
              <a:rPr lang="en-US" dirty="0"/>
              <a:t>8</a:t>
            </a:r>
          </a:p>
        </p:txBody>
      </p:sp>
      <p:sp>
        <p:nvSpPr>
          <p:cNvPr id="40" name="Text Placeholder 4"/>
          <p:cNvSpPr>
            <a:spLocks noGrp="1"/>
          </p:cNvSpPr>
          <p:nvPr userDrawn="1">
            <p:ph type="body" sz="quarter" idx="27" hasCustomPrompt="1"/>
          </p:nvPr>
        </p:nvSpPr>
        <p:spPr>
          <a:xfrm>
            <a:off x="19639987" y="11926394"/>
            <a:ext cx="11010573" cy="615834"/>
          </a:xfrm>
          <a:prstGeom prst="rect">
            <a:avLst/>
          </a:prstGeom>
        </p:spPr>
        <p:txBody>
          <a:bodyPr anchor="ctr"/>
          <a:lstStyle>
            <a:lvl1pPr>
              <a:buNone/>
              <a:defRPr sz="1300" b="1">
                <a:solidFill>
                  <a:schemeClr val="accent1"/>
                </a:solidFill>
              </a:defRPr>
            </a:lvl1pPr>
          </a:lstStyle>
          <a:p>
            <a:r>
              <a:rPr lang="en-US" dirty="0"/>
              <a:t>Edit text</a:t>
            </a:r>
          </a:p>
        </p:txBody>
      </p:sp>
    </p:spTree>
    <p:extLst>
      <p:ext uri="{BB962C8B-B14F-4D97-AF65-F5344CB8AC3E}">
        <p14:creationId xmlns:p14="http://schemas.microsoft.com/office/powerpoint/2010/main" val="1989434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w/ Image ">
    <p:spTree>
      <p:nvGrpSpPr>
        <p:cNvPr id="1" name=""/>
        <p:cNvGrpSpPr/>
        <p:nvPr/>
      </p:nvGrpSpPr>
      <p:grpSpPr>
        <a:xfrm>
          <a:off x="0" y="0"/>
          <a:ext cx="0" cy="0"/>
          <a:chOff x="0" y="0"/>
          <a:chExt cx="0" cy="0"/>
        </a:xfrm>
      </p:grpSpPr>
      <p:sp>
        <p:nvSpPr>
          <p:cNvPr id="20" name="Content Placeholder 12"/>
          <p:cNvSpPr>
            <a:spLocks noGrp="1"/>
          </p:cNvSpPr>
          <p:nvPr>
            <p:ph sz="quarter" idx="12" hasCustomPrompt="1"/>
          </p:nvPr>
        </p:nvSpPr>
        <p:spPr>
          <a:xfrm>
            <a:off x="16146478" y="15"/>
            <a:ext cx="15857545" cy="15201897"/>
          </a:xfrm>
          <a:prstGeom prst="rect">
            <a:avLst/>
          </a:prstGeom>
          <a:solidFill>
            <a:schemeClr val="accent2">
              <a:alpha val="20000"/>
            </a:schemeClr>
          </a:solidFill>
        </p:spPr>
        <p:txBody>
          <a:bodyPr vert="horz" lIns="252000" tIns="252000" rIns="252000" bIns="252000"/>
          <a:lstStyle>
            <a:lvl1pPr marL="0" indent="0">
              <a:buNone/>
              <a:defRPr sz="1049">
                <a:solidFill>
                  <a:schemeClr val="accent1"/>
                </a:solidFill>
              </a:defRPr>
            </a:lvl1pPr>
            <a:lvl2pPr marL="442906" indent="-265109">
              <a:buFont typeface="Arial"/>
              <a:buChar char="•"/>
              <a:defRPr sz="1800">
                <a:solidFill>
                  <a:schemeClr val="accent1"/>
                </a:solidFill>
              </a:defRPr>
            </a:lvl2pPr>
            <a:lvl3pPr marL="708012" indent="-228596">
              <a:buFont typeface="Lucida Grande"/>
              <a:buChar char="–"/>
              <a:defRPr sz="1600">
                <a:solidFill>
                  <a:schemeClr val="accent1"/>
                </a:solidFill>
              </a:defRPr>
            </a:lvl3pPr>
            <a:lvl4pPr marL="976296" indent="-228596">
              <a:buFont typeface="Lucida Grande"/>
              <a:buChar char="–"/>
              <a:defRPr sz="1401">
                <a:solidFill>
                  <a:schemeClr val="accent1"/>
                </a:solidFill>
              </a:defRPr>
            </a:lvl4pPr>
            <a:lvl5pPr marL="1258867" indent="-231771" defTabSz="314320">
              <a:buFont typeface="Lucida Grande"/>
              <a:buChar char="–"/>
              <a:defRPr sz="1401">
                <a:solidFill>
                  <a:schemeClr val="accent1"/>
                </a:solidFill>
              </a:defRPr>
            </a:lvl5pPr>
          </a:lstStyle>
          <a:p>
            <a:pPr lvl="0"/>
            <a:r>
              <a:rPr lang="en-US" dirty="0"/>
              <a:t>Insert Your Content Here</a:t>
            </a:r>
          </a:p>
        </p:txBody>
      </p:sp>
      <p:sp>
        <p:nvSpPr>
          <p:cNvPr id="3" name="Content Placeholder 12"/>
          <p:cNvSpPr>
            <a:spLocks noGrp="1"/>
          </p:cNvSpPr>
          <p:nvPr>
            <p:ph sz="quarter" idx="11"/>
          </p:nvPr>
        </p:nvSpPr>
        <p:spPr>
          <a:xfrm>
            <a:off x="883449" y="2905187"/>
            <a:ext cx="13124867" cy="10104828"/>
          </a:xfrm>
          <a:prstGeom prst="rect">
            <a:avLst/>
          </a:prstGeom>
          <a:noFill/>
        </p:spPr>
        <p:txBody>
          <a:bodyPr vert="horz" wrap="square" lIns="0" tIns="0" rIns="0" bIns="0">
            <a:noAutofit/>
          </a:bodyPr>
          <a:lstStyle>
            <a:lvl1pPr marL="236533" indent="-236533">
              <a:buClr>
                <a:schemeClr val="tx2"/>
              </a:buClr>
              <a:buFont typeface="Arial" panose="020B0604020202020204" pitchFamily="34" charset="0"/>
              <a:buNone/>
              <a:defRPr sz="1800">
                <a:solidFill>
                  <a:schemeClr val="accent1"/>
                </a:solidFill>
              </a:defRPr>
            </a:lvl1pPr>
            <a:lvl2pPr marL="457193" indent="-220659">
              <a:buClr>
                <a:schemeClr val="tx2"/>
              </a:buClr>
              <a:buFont typeface="Arial" panose="020B0604020202020204" pitchFamily="34" charset="0"/>
              <a:buChar char="•"/>
              <a:defRPr sz="1600">
                <a:solidFill>
                  <a:schemeClr val="accent1"/>
                </a:solidFill>
              </a:defRPr>
            </a:lvl2pPr>
            <a:lvl3pPr marL="630229" indent="-173035">
              <a:buClr>
                <a:schemeClr val="tx2"/>
              </a:buClr>
              <a:buFont typeface="Arial" panose="020B0604020202020204" pitchFamily="34" charset="0"/>
              <a:buChar char="•"/>
              <a:defRPr sz="1401">
                <a:solidFill>
                  <a:schemeClr val="accent1"/>
                </a:solidFill>
              </a:defRPr>
            </a:lvl3pPr>
            <a:lvl4pPr marL="803262" indent="-173035">
              <a:buClr>
                <a:schemeClr val="tx2"/>
              </a:buClr>
              <a:buFont typeface="Arial" panose="020B0604020202020204" pitchFamily="34" charset="0"/>
              <a:buChar char="•"/>
              <a:defRPr sz="1401">
                <a:solidFill>
                  <a:schemeClr val="accent1"/>
                </a:solidFill>
              </a:defRPr>
            </a:lvl4pPr>
            <a:lvl5pPr marL="977884" indent="-174621" defTabSz="314320">
              <a:buClr>
                <a:schemeClr val="tx2"/>
              </a:buClr>
              <a:buFont typeface="Arial" panose="020B0604020202020204" pitchFamily="34" charset="0"/>
              <a:buChar char="•"/>
              <a:defRPr sz="1401">
                <a:solidFill>
                  <a:schemeClr val="accen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1"/>
          <p:cNvSpPr>
            <a:spLocks noGrp="1"/>
          </p:cNvSpPr>
          <p:nvPr>
            <p:ph type="title" hasCustomPrompt="1"/>
          </p:nvPr>
        </p:nvSpPr>
        <p:spPr>
          <a:xfrm>
            <a:off x="883449" y="1390640"/>
            <a:ext cx="13124867" cy="369332"/>
          </a:xfrm>
          <a:prstGeom prst="rect">
            <a:avLst/>
          </a:prstGeom>
        </p:spPr>
        <p:txBody>
          <a:bodyPr wrap="square" lIns="0" tIns="0" rIns="0" bIns="0" anchor="ctr" anchorCtr="0">
            <a:spAutoFit/>
          </a:bodyPr>
          <a:lstStyle>
            <a:lvl1pPr algn="l">
              <a:defRPr sz="2400" baseline="0">
                <a:solidFill>
                  <a:schemeClr val="tx2"/>
                </a:solidFill>
              </a:defRPr>
            </a:lvl1pPr>
          </a:lstStyle>
          <a:p>
            <a:r>
              <a:rPr lang="en-US" dirty="0"/>
              <a:t>Click To Edit Section Title</a:t>
            </a:r>
          </a:p>
        </p:txBody>
      </p:sp>
      <p:sp>
        <p:nvSpPr>
          <p:cNvPr id="23" name="Rectangle 22"/>
          <p:cNvSpPr/>
          <p:nvPr userDrawn="1"/>
        </p:nvSpPr>
        <p:spPr>
          <a:xfrm rot="5400000">
            <a:off x="7892643" y="6948105"/>
            <a:ext cx="15201894" cy="13057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4" name="Text Placeholder 3"/>
          <p:cNvSpPr>
            <a:spLocks noGrp="1"/>
          </p:cNvSpPr>
          <p:nvPr>
            <p:ph type="body" sz="quarter" idx="14" hasCustomPrompt="1"/>
          </p:nvPr>
        </p:nvSpPr>
        <p:spPr>
          <a:xfrm>
            <a:off x="14840735" y="0"/>
            <a:ext cx="2611445" cy="15201900"/>
          </a:xfrm>
          <a:prstGeom prst="rect">
            <a:avLst/>
          </a:prstGeom>
          <a:solidFill>
            <a:schemeClr val="tx2">
              <a:alpha val="80000"/>
            </a:schemeClr>
          </a:solidFill>
          <a:ln>
            <a:noFill/>
          </a:ln>
        </p:spPr>
        <p:txBody>
          <a:bodyPr/>
          <a:lstStyle>
            <a:lvl1pPr marL="0" indent="0">
              <a:buNone/>
              <a:defRPr/>
            </a:lvl1pPr>
          </a:lstStyle>
          <a:p>
            <a:pPr lvl="0"/>
            <a:r>
              <a:rPr lang="en-US" dirty="0"/>
              <a:t> </a:t>
            </a:r>
          </a:p>
        </p:txBody>
      </p:sp>
      <p:sp>
        <p:nvSpPr>
          <p:cNvPr id="15"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10" name="Picture 9"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518578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903211" y="6428788"/>
            <a:ext cx="30217359" cy="1091581"/>
          </a:xfrm>
          <a:prstGeom prst="rect">
            <a:avLst/>
          </a:prstGeom>
        </p:spPr>
        <p:txBody>
          <a:bodyPr lIns="0" tIns="0" rIns="0" bIns="0" anchor="ctr" anchorCtr="0">
            <a:noAutofit/>
          </a:bodyPr>
          <a:lstStyle>
            <a:lvl1pPr algn="l">
              <a:defRPr sz="2400" baseline="0">
                <a:solidFill>
                  <a:schemeClr val="tx2"/>
                </a:solidFill>
              </a:defRPr>
            </a:lvl1pPr>
          </a:lstStyle>
          <a:p>
            <a:r>
              <a:rPr lang="en-US" dirty="0"/>
              <a:t>Click To Edit Section Title</a:t>
            </a:r>
          </a:p>
        </p:txBody>
      </p:sp>
      <p:sp>
        <p:nvSpPr>
          <p:cNvPr id="8" name="Text Placeholder 9"/>
          <p:cNvSpPr>
            <a:spLocks noGrp="1"/>
          </p:cNvSpPr>
          <p:nvPr>
            <p:ph type="body" sz="quarter" idx="11" hasCustomPrompt="1"/>
          </p:nvPr>
        </p:nvSpPr>
        <p:spPr>
          <a:xfrm>
            <a:off x="903211" y="7786402"/>
            <a:ext cx="30217359" cy="636757"/>
          </a:xfrm>
          <a:prstGeom prst="rect">
            <a:avLst/>
          </a:prstGeom>
        </p:spPr>
        <p:txBody>
          <a:bodyPr lIns="0" tIns="0" rIns="0" bIns="0" anchor="ctr" anchorCtr="0">
            <a:noAutofit/>
          </a:bodyPr>
          <a:lstStyle>
            <a:lvl1pPr marL="0" indent="0">
              <a:buNone/>
              <a:defRPr sz="1401" baseline="0">
                <a:solidFill>
                  <a:schemeClr val="accent1"/>
                </a:solidFill>
              </a:defRPr>
            </a:lvl1pPr>
          </a:lstStyle>
          <a:p>
            <a:pPr lvl="0"/>
            <a:r>
              <a:rPr lang="en-US" dirty="0"/>
              <a:t>Click To Edit Optional Subtitle</a:t>
            </a:r>
          </a:p>
        </p:txBody>
      </p:sp>
      <p:sp>
        <p:nvSpPr>
          <p:cNvPr id="13"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554839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llout w Image Dark">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3"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marR="0" indent="0" algn="l" defTabSz="457193" rtl="0" eaLnBrk="1" fontAlgn="auto" latinLnBrk="0" hangingPunct="1">
              <a:lnSpc>
                <a:spcPct val="100000"/>
              </a:lnSpc>
              <a:spcBef>
                <a:spcPct val="20000"/>
              </a:spcBef>
              <a:spcAft>
                <a:spcPts val="0"/>
              </a:spcAft>
              <a:buClrTx/>
              <a:buSzTx/>
              <a:buFont typeface="Arial"/>
              <a:buNone/>
              <a:tabLst/>
              <a:defRPr sz="1401" b="1">
                <a:solidFill>
                  <a:schemeClr val="accent6"/>
                </a:solidFill>
              </a:defRPr>
            </a:lvl1pPr>
          </a:lstStyle>
          <a:p>
            <a:r>
              <a:rPr lang="en-US" dirty="0"/>
              <a:t>Drag your image here (drop on the picture icon) and remember to send this box to the “back” so that the green dividing line is visually on top of the image.</a:t>
            </a:r>
          </a:p>
        </p:txBody>
      </p:sp>
      <p:sp>
        <p:nvSpPr>
          <p:cNvPr id="4"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bg1"/>
                </a:solidFill>
              </a:defRPr>
            </a:lvl1pPr>
          </a:lstStyle>
          <a:p>
            <a:r>
              <a:rPr lang="en-US" dirty="0"/>
              <a:t>CLICK TO EDIT QUOTE OR CALLOUT</a:t>
            </a:r>
          </a:p>
        </p:txBody>
      </p:sp>
    </p:spTree>
    <p:extLst>
      <p:ext uri="{BB962C8B-B14F-4D97-AF65-F5344CB8AC3E}">
        <p14:creationId xmlns:p14="http://schemas.microsoft.com/office/powerpoint/2010/main" val="2521642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4865921"/>
      </p:ext>
    </p:extLst>
  </p:cSld>
  <p:clrMap bg1="lt1" tx1="dk1" bg2="lt2" tx2="dk2" accent1="accent1" accent2="accent2" accent3="accent3" accent4="accent4" accent5="accent5" accent6="accent6" hlink="hlink" folHlink="folHlink"/>
  <p:sldLayoutIdLst>
    <p:sldLayoutId id="2147483667" r:id="rId1"/>
    <p:sldLayoutId id="2147483714" r:id="rId2"/>
    <p:sldLayoutId id="2147483715" r:id="rId3"/>
    <p:sldLayoutId id="2147483716" r:id="rId4"/>
    <p:sldLayoutId id="2147483717" r:id="rId5"/>
    <p:sldLayoutId id="2147483726"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hf hdr="0" dt="0"/>
  <p:txStyles>
    <p:titleStyle>
      <a:lvl1pPr algn="ctr" defTabSz="457177" rtl="0" eaLnBrk="1" latinLnBrk="0" hangingPunct="1">
        <a:spcBef>
          <a:spcPct val="0"/>
        </a:spcBef>
        <a:buNone/>
        <a:defRPr sz="4400" kern="1200">
          <a:solidFill>
            <a:schemeClr val="tx1"/>
          </a:solidFill>
          <a:latin typeface="+mj-lt"/>
          <a:ea typeface="+mj-ea"/>
          <a:cs typeface="+mj-cs"/>
        </a:defRPr>
      </a:lvl1pPr>
    </p:titleStyle>
    <p:bodyStyle>
      <a:lvl1pPr marL="342881" indent="-342881" algn="l" defTabSz="457177" rtl="0" eaLnBrk="1" latinLnBrk="0" hangingPunct="1">
        <a:spcBef>
          <a:spcPct val="20000"/>
        </a:spcBef>
        <a:buFont typeface="Arial"/>
        <a:buChar char="•"/>
        <a:defRPr sz="3200" kern="1200">
          <a:solidFill>
            <a:schemeClr val="tx1"/>
          </a:solidFill>
          <a:latin typeface="+mn-lt"/>
          <a:ea typeface="+mn-ea"/>
          <a:cs typeface="+mn-cs"/>
        </a:defRPr>
      </a:lvl1pPr>
      <a:lvl2pPr marL="742912" indent="-285734" algn="l" defTabSz="457177" rtl="0" eaLnBrk="1" latinLnBrk="0" hangingPunct="1">
        <a:spcBef>
          <a:spcPct val="20000"/>
        </a:spcBef>
        <a:buFont typeface="Arial"/>
        <a:buChar char="–"/>
        <a:defRPr sz="2800" kern="1200">
          <a:solidFill>
            <a:schemeClr val="tx1"/>
          </a:solidFill>
          <a:latin typeface="+mn-lt"/>
          <a:ea typeface="+mn-ea"/>
          <a:cs typeface="+mn-cs"/>
        </a:defRPr>
      </a:lvl2pPr>
      <a:lvl3pPr marL="1142939" indent="-228587" algn="l" defTabSz="457177" rtl="0" eaLnBrk="1" latinLnBrk="0" hangingPunct="1">
        <a:spcBef>
          <a:spcPct val="20000"/>
        </a:spcBef>
        <a:buFont typeface="Arial"/>
        <a:buChar char="•"/>
        <a:defRPr sz="2400" kern="1200">
          <a:solidFill>
            <a:schemeClr val="tx1"/>
          </a:solidFill>
          <a:latin typeface="+mn-lt"/>
          <a:ea typeface="+mn-ea"/>
          <a:cs typeface="+mn-cs"/>
        </a:defRPr>
      </a:lvl3pPr>
      <a:lvl4pPr marL="1600117" indent="-228587" algn="l" defTabSz="457177" rtl="0" eaLnBrk="1" latinLnBrk="0" hangingPunct="1">
        <a:spcBef>
          <a:spcPct val="20000"/>
        </a:spcBef>
        <a:buFont typeface="Arial"/>
        <a:buChar char="–"/>
        <a:defRPr sz="2000" kern="1200">
          <a:solidFill>
            <a:schemeClr val="tx1"/>
          </a:solidFill>
          <a:latin typeface="+mn-lt"/>
          <a:ea typeface="+mn-ea"/>
          <a:cs typeface="+mn-cs"/>
        </a:defRPr>
      </a:lvl4pPr>
      <a:lvl5pPr marL="2057293" indent="-228587" algn="l" defTabSz="457177" rtl="0" eaLnBrk="1" latinLnBrk="0" hangingPunct="1">
        <a:spcBef>
          <a:spcPct val="20000"/>
        </a:spcBef>
        <a:buFont typeface="Arial"/>
        <a:buChar char="»"/>
        <a:defRPr sz="2000" kern="1200">
          <a:solidFill>
            <a:schemeClr val="tx1"/>
          </a:solidFill>
          <a:latin typeface="+mn-lt"/>
          <a:ea typeface="+mn-ea"/>
          <a:cs typeface="+mn-cs"/>
        </a:defRPr>
      </a:lvl5pPr>
      <a:lvl6pPr marL="2514468" indent="-228587"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45" indent="-228587"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0" indent="-228587"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5997" indent="-228587"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1" algn="l" defTabSz="457177" rtl="0" eaLnBrk="1" latinLnBrk="0" hangingPunct="1">
        <a:defRPr sz="1800" kern="1200">
          <a:solidFill>
            <a:schemeClr val="tx1"/>
          </a:solidFill>
          <a:latin typeface="+mn-lt"/>
          <a:ea typeface="+mn-ea"/>
          <a:cs typeface="+mn-cs"/>
        </a:defRPr>
      </a:lvl3pPr>
      <a:lvl4pPr marL="1371529" algn="l" defTabSz="457177" rtl="0" eaLnBrk="1" latinLnBrk="0" hangingPunct="1">
        <a:defRPr sz="1800" kern="1200">
          <a:solidFill>
            <a:schemeClr val="tx1"/>
          </a:solidFill>
          <a:latin typeface="+mn-lt"/>
          <a:ea typeface="+mn-ea"/>
          <a:cs typeface="+mn-cs"/>
        </a:defRPr>
      </a:lvl4pPr>
      <a:lvl5pPr marL="1828704" algn="l" defTabSz="457177" rtl="0" eaLnBrk="1" latinLnBrk="0" hangingPunct="1">
        <a:defRPr sz="1800" kern="1200">
          <a:solidFill>
            <a:schemeClr val="tx1"/>
          </a:solidFill>
          <a:latin typeface="+mn-lt"/>
          <a:ea typeface="+mn-ea"/>
          <a:cs typeface="+mn-cs"/>
        </a:defRPr>
      </a:lvl5pPr>
      <a:lvl6pPr marL="2285880" algn="l" defTabSz="457177" rtl="0" eaLnBrk="1" latinLnBrk="0" hangingPunct="1">
        <a:defRPr sz="1800" kern="1200">
          <a:solidFill>
            <a:schemeClr val="tx1"/>
          </a:solidFill>
          <a:latin typeface="+mn-lt"/>
          <a:ea typeface="+mn-ea"/>
          <a:cs typeface="+mn-cs"/>
        </a:defRPr>
      </a:lvl6pPr>
      <a:lvl7pPr marL="2743056" algn="l" defTabSz="457177" rtl="0" eaLnBrk="1" latinLnBrk="0" hangingPunct="1">
        <a:defRPr sz="1800" kern="1200">
          <a:solidFill>
            <a:schemeClr val="tx1"/>
          </a:solidFill>
          <a:latin typeface="+mn-lt"/>
          <a:ea typeface="+mn-ea"/>
          <a:cs typeface="+mn-cs"/>
        </a:defRPr>
      </a:lvl7pPr>
      <a:lvl8pPr marL="3200233" algn="l" defTabSz="457177" rtl="0" eaLnBrk="1" latinLnBrk="0" hangingPunct="1">
        <a:defRPr sz="1800" kern="1200">
          <a:solidFill>
            <a:schemeClr val="tx1"/>
          </a:solidFill>
          <a:latin typeface="+mn-lt"/>
          <a:ea typeface="+mn-ea"/>
          <a:cs typeface="+mn-cs"/>
        </a:defRPr>
      </a:lvl8pPr>
      <a:lvl9pPr marL="3657408" algn="l" defTabSz="4571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3219" y="680338"/>
            <a:ext cx="30217359" cy="1091581"/>
          </a:xfrm>
          <a:prstGeom prst="rect">
            <a:avLst/>
          </a:prstGeom>
        </p:spPr>
        <p:txBody>
          <a:bodyPr vert="horz" lIns="0" tIns="0" rIns="0" bIns="0" rtlCol="0" anchor="t">
            <a:noAutofit/>
          </a:bodyPr>
          <a:lstStyle/>
          <a:p>
            <a:r>
              <a:rPr lang="en-US" dirty="0"/>
              <a:t>Click To Edit Title</a:t>
            </a:r>
          </a:p>
        </p:txBody>
      </p:sp>
      <p:sp>
        <p:nvSpPr>
          <p:cNvPr id="11" name="Text Placeholder 2"/>
          <p:cNvSpPr>
            <a:spLocks noGrp="1"/>
          </p:cNvSpPr>
          <p:nvPr>
            <p:ph type="body" idx="1"/>
          </p:nvPr>
        </p:nvSpPr>
        <p:spPr>
          <a:xfrm>
            <a:off x="883464" y="3556498"/>
            <a:ext cx="30237113" cy="938858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p:nvPicPr>
        <p:blipFill>
          <a:blip r:embed="rId14"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699579025"/>
      </p:ext>
    </p:extLst>
  </p:cSld>
  <p:clrMap bg1="lt1" tx1="dk1" bg2="lt2" tx2="dk2" accent1="accent1" accent2="accent2" accent3="accent3" accent4="accent4" accent5="accent5" accent6="accent6" hlink="hlink" folHlink="folHlink"/>
  <p:sldLayoutIdLst>
    <p:sldLayoutId id="2147483650" r:id="rId1"/>
    <p:sldLayoutId id="2147483658" r:id="rId2"/>
    <p:sldLayoutId id="2147483651" r:id="rId3"/>
    <p:sldLayoutId id="2147483676" r:id="rId4"/>
    <p:sldLayoutId id="2147483653" r:id="rId5"/>
    <p:sldLayoutId id="2147483661" r:id="rId6"/>
    <p:sldLayoutId id="2147483677" r:id="rId7"/>
    <p:sldLayoutId id="2147483660" r:id="rId8"/>
    <p:sldLayoutId id="2147483713" r:id="rId9"/>
    <p:sldLayoutId id="2147483678" r:id="rId10"/>
    <p:sldLayoutId id="2147483709" r:id="rId11"/>
    <p:sldLayoutId id="2147483710" r:id="rId12"/>
  </p:sldLayoutIdLst>
  <p:hf hdr="0" dt="0"/>
  <p:txStyles>
    <p:titleStyle>
      <a:lvl1pPr algn="l" defTabSz="457177" rtl="0" eaLnBrk="1" latinLnBrk="0" hangingPunct="1">
        <a:spcBef>
          <a:spcPct val="0"/>
        </a:spcBef>
        <a:buNone/>
        <a:defRPr sz="2400" kern="1200">
          <a:solidFill>
            <a:srgbClr val="36C746"/>
          </a:solidFill>
          <a:latin typeface="Arial"/>
          <a:ea typeface="+mj-ea"/>
          <a:cs typeface="Arial"/>
        </a:defRPr>
      </a:lvl1pPr>
    </p:titleStyle>
    <p:bodyStyle>
      <a:lvl1pPr marL="173028" indent="-157155" algn="l" defTabSz="457177" rtl="0" eaLnBrk="1" latinLnBrk="0" hangingPunct="1">
        <a:spcBef>
          <a:spcPts val="500"/>
        </a:spcBef>
        <a:spcAft>
          <a:spcPts val="500"/>
        </a:spcAft>
        <a:buClr>
          <a:schemeClr val="bg2"/>
        </a:buClr>
        <a:buFont typeface="Arial" panose="020B0604020202020204" pitchFamily="34" charset="0"/>
        <a:buNone/>
        <a:defRPr sz="1500" kern="1200">
          <a:solidFill>
            <a:schemeClr val="accent1"/>
          </a:solidFill>
          <a:latin typeface="Arial"/>
          <a:ea typeface="+mn-ea"/>
          <a:cs typeface="Arial"/>
        </a:defRPr>
      </a:lvl1pPr>
      <a:lvl2pPr marL="361932" indent="-182553" algn="l" defTabSz="447653" rtl="0" eaLnBrk="1" latinLnBrk="0" hangingPunct="1">
        <a:spcBef>
          <a:spcPts val="500"/>
        </a:spcBef>
        <a:spcAft>
          <a:spcPts val="500"/>
        </a:spcAft>
        <a:buClr>
          <a:srgbClr val="36C746"/>
        </a:buClr>
        <a:buFont typeface="Arial" pitchFamily="34" charset="0"/>
        <a:buChar char="•"/>
        <a:defRPr sz="1401" kern="1200">
          <a:solidFill>
            <a:schemeClr val="accent1"/>
          </a:solidFill>
          <a:latin typeface="Arial"/>
          <a:ea typeface="+mn-ea"/>
          <a:cs typeface="Arial"/>
        </a:defRPr>
      </a:lvl2pPr>
      <a:lvl3pPr marL="538134" indent="-179379" algn="l" defTabSz="457177" rtl="0" eaLnBrk="1" latinLnBrk="0" hangingPunct="1">
        <a:spcBef>
          <a:spcPts val="500"/>
        </a:spcBef>
        <a:spcAft>
          <a:spcPts val="500"/>
        </a:spcAft>
        <a:buClr>
          <a:srgbClr val="36C746"/>
        </a:buClr>
        <a:buFont typeface="Arial" pitchFamily="34" charset="0"/>
        <a:buChar char="‒"/>
        <a:defRPr sz="1300" kern="1200">
          <a:solidFill>
            <a:schemeClr val="accent1"/>
          </a:solidFill>
          <a:latin typeface="Arial"/>
          <a:ea typeface="+mn-ea"/>
          <a:cs typeface="Arial"/>
        </a:defRPr>
      </a:lvl3pPr>
      <a:lvl4pPr marL="719100" indent="-179379" algn="l" defTabSz="457177" rtl="0" eaLnBrk="1" latinLnBrk="0" hangingPunct="1">
        <a:spcBef>
          <a:spcPts val="500"/>
        </a:spcBef>
        <a:spcAft>
          <a:spcPts val="500"/>
        </a:spcAft>
        <a:buClr>
          <a:srgbClr val="36C746"/>
        </a:buClr>
        <a:buFont typeface="Arial" panose="020B0604020202020204" pitchFamily="34" charset="0"/>
        <a:buChar char="–"/>
        <a:defRPr sz="1200" kern="1200">
          <a:solidFill>
            <a:schemeClr val="accent1"/>
          </a:solidFill>
          <a:latin typeface="Arial"/>
          <a:ea typeface="+mn-ea"/>
          <a:cs typeface="Arial"/>
        </a:defRPr>
      </a:lvl4pPr>
      <a:lvl5pPr marL="896890" indent="-185728" algn="l" defTabSz="457177" rtl="0" eaLnBrk="1" latinLnBrk="0" hangingPunct="1">
        <a:spcBef>
          <a:spcPts val="500"/>
        </a:spcBef>
        <a:spcAft>
          <a:spcPts val="500"/>
        </a:spcAft>
        <a:buClr>
          <a:srgbClr val="36C746"/>
        </a:buClr>
        <a:buFont typeface="Arial" panose="020B0604020202020204" pitchFamily="34" charset="0"/>
        <a:buChar char="–"/>
        <a:defRPr sz="1001" kern="1200">
          <a:solidFill>
            <a:schemeClr val="accent1"/>
          </a:solidFill>
          <a:latin typeface="Arial"/>
          <a:ea typeface="+mn-ea"/>
          <a:cs typeface="Arial"/>
        </a:defRPr>
      </a:lvl5pPr>
      <a:lvl6pPr marL="896065" indent="-182871" algn="l" defTabSz="457177" rtl="0" eaLnBrk="1" latinLnBrk="0" hangingPunct="1">
        <a:spcBef>
          <a:spcPts val="500"/>
        </a:spcBef>
        <a:spcAft>
          <a:spcPts val="500"/>
        </a:spcAft>
        <a:buClr>
          <a:schemeClr val="bg2"/>
        </a:buClr>
        <a:buFont typeface="Arial" panose="020B0604020202020204" pitchFamily="34" charset="0"/>
        <a:buChar char="–"/>
        <a:defRPr sz="1001" kern="1200" baseline="0">
          <a:solidFill>
            <a:schemeClr val="accent1"/>
          </a:solidFill>
          <a:latin typeface="Arial" panose="020B0604020202020204" pitchFamily="34" charset="0"/>
          <a:ea typeface="+mn-ea"/>
          <a:cs typeface="Arial" panose="020B0604020202020204" pitchFamily="34" charset="0"/>
        </a:defRPr>
      </a:lvl6pPr>
      <a:lvl7pPr marL="896065" indent="-182871" algn="l" defTabSz="457177" rtl="0" eaLnBrk="1" latinLnBrk="0" hangingPunct="1">
        <a:spcBef>
          <a:spcPts val="500"/>
        </a:spcBef>
        <a:spcAft>
          <a:spcPts val="500"/>
        </a:spcAft>
        <a:buClr>
          <a:schemeClr val="bg2"/>
        </a:buClr>
        <a:buFont typeface="Arial" panose="020B0604020202020204" pitchFamily="34" charset="0"/>
        <a:buChar char="–"/>
        <a:defRPr sz="900" kern="1200">
          <a:solidFill>
            <a:schemeClr val="accent1"/>
          </a:solidFill>
          <a:latin typeface="Arial" panose="020B0604020202020204" pitchFamily="34" charset="0"/>
          <a:ea typeface="+mn-ea"/>
          <a:cs typeface="Arial" panose="020B0604020202020204" pitchFamily="34" charset="0"/>
        </a:defRPr>
      </a:lvl7pPr>
      <a:lvl8pPr marL="3428820" indent="-228587"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5997" indent="-228587"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1" algn="l" defTabSz="457177" rtl="0" eaLnBrk="1" latinLnBrk="0" hangingPunct="1">
        <a:defRPr sz="1800" kern="1200">
          <a:solidFill>
            <a:schemeClr val="tx1"/>
          </a:solidFill>
          <a:latin typeface="+mn-lt"/>
          <a:ea typeface="+mn-ea"/>
          <a:cs typeface="+mn-cs"/>
        </a:defRPr>
      </a:lvl3pPr>
      <a:lvl4pPr marL="1371529" algn="l" defTabSz="457177" rtl="0" eaLnBrk="1" latinLnBrk="0" hangingPunct="1">
        <a:defRPr sz="1800" kern="1200">
          <a:solidFill>
            <a:schemeClr val="tx1"/>
          </a:solidFill>
          <a:latin typeface="+mn-lt"/>
          <a:ea typeface="+mn-ea"/>
          <a:cs typeface="+mn-cs"/>
        </a:defRPr>
      </a:lvl4pPr>
      <a:lvl5pPr marL="1828704" algn="l" defTabSz="457177" rtl="0" eaLnBrk="1" latinLnBrk="0" hangingPunct="1">
        <a:defRPr sz="1800" kern="1200">
          <a:solidFill>
            <a:schemeClr val="tx1"/>
          </a:solidFill>
          <a:latin typeface="+mn-lt"/>
          <a:ea typeface="+mn-ea"/>
          <a:cs typeface="+mn-cs"/>
        </a:defRPr>
      </a:lvl5pPr>
      <a:lvl6pPr marL="2285880" algn="l" defTabSz="457177" rtl="0" eaLnBrk="1" latinLnBrk="0" hangingPunct="1">
        <a:defRPr sz="1800" kern="1200">
          <a:solidFill>
            <a:schemeClr val="tx1"/>
          </a:solidFill>
          <a:latin typeface="+mn-lt"/>
          <a:ea typeface="+mn-ea"/>
          <a:cs typeface="+mn-cs"/>
        </a:defRPr>
      </a:lvl6pPr>
      <a:lvl7pPr marL="2743056" algn="l" defTabSz="457177" rtl="0" eaLnBrk="1" latinLnBrk="0" hangingPunct="1">
        <a:defRPr sz="1800" kern="1200">
          <a:solidFill>
            <a:schemeClr val="tx1"/>
          </a:solidFill>
          <a:latin typeface="+mn-lt"/>
          <a:ea typeface="+mn-ea"/>
          <a:cs typeface="+mn-cs"/>
        </a:defRPr>
      </a:lvl7pPr>
      <a:lvl8pPr marL="3200233" algn="l" defTabSz="457177" rtl="0" eaLnBrk="1" latinLnBrk="0" hangingPunct="1">
        <a:defRPr sz="1800" kern="1200">
          <a:solidFill>
            <a:schemeClr val="tx1"/>
          </a:solidFill>
          <a:latin typeface="+mn-lt"/>
          <a:ea typeface="+mn-ea"/>
          <a:cs typeface="+mn-cs"/>
        </a:defRPr>
      </a:lvl8pPr>
      <a:lvl9pPr marL="3657408" algn="l" defTabSz="4571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3.png"/><Relationship Id="rId18" Type="http://schemas.openxmlformats.org/officeDocument/2006/relationships/image" Target="../media/image18.jpeg"/><Relationship Id="rId26" Type="http://schemas.openxmlformats.org/officeDocument/2006/relationships/image" Target="../media/image26.jpeg"/><Relationship Id="rId39" Type="http://schemas.openxmlformats.org/officeDocument/2006/relationships/image" Target="../media/image39.png"/><Relationship Id="rId21" Type="http://schemas.openxmlformats.org/officeDocument/2006/relationships/image" Target="../media/image21.jpeg"/><Relationship Id="rId34" Type="http://schemas.openxmlformats.org/officeDocument/2006/relationships/image" Target="../media/image34.png"/><Relationship Id="rId42" Type="http://schemas.openxmlformats.org/officeDocument/2006/relationships/image" Target="../media/image42.jpeg"/><Relationship Id="rId47" Type="http://schemas.openxmlformats.org/officeDocument/2006/relationships/image" Target="../media/image47.jpeg"/><Relationship Id="rId50" Type="http://schemas.openxmlformats.org/officeDocument/2006/relationships/image" Target="../media/image50.jpeg"/><Relationship Id="rId55" Type="http://schemas.openxmlformats.org/officeDocument/2006/relationships/image" Target="../media/image55.png"/><Relationship Id="rId63" Type="http://schemas.openxmlformats.org/officeDocument/2006/relationships/image" Target="../media/image63.png"/><Relationship Id="rId7" Type="http://schemas.openxmlformats.org/officeDocument/2006/relationships/image" Target="../media/image7.jpeg"/><Relationship Id="rId2" Type="http://schemas.openxmlformats.org/officeDocument/2006/relationships/notesSlide" Target="../notesSlides/notesSlide1.xml"/><Relationship Id="rId16" Type="http://schemas.openxmlformats.org/officeDocument/2006/relationships/image" Target="../media/image16.jpeg"/><Relationship Id="rId20" Type="http://schemas.openxmlformats.org/officeDocument/2006/relationships/image" Target="../media/image20.jpeg"/><Relationship Id="rId29" Type="http://schemas.openxmlformats.org/officeDocument/2006/relationships/image" Target="../media/image29.jpeg"/><Relationship Id="rId41" Type="http://schemas.openxmlformats.org/officeDocument/2006/relationships/image" Target="../media/image41.jpeg"/><Relationship Id="rId54" Type="http://schemas.openxmlformats.org/officeDocument/2006/relationships/image" Target="../media/image54.png"/><Relationship Id="rId62" Type="http://schemas.openxmlformats.org/officeDocument/2006/relationships/image" Target="../media/image62.png"/><Relationship Id="rId1" Type="http://schemas.openxmlformats.org/officeDocument/2006/relationships/slideLayout" Target="../slideLayouts/slideLayout26.xml"/><Relationship Id="rId6" Type="http://schemas.openxmlformats.org/officeDocument/2006/relationships/image" Target="../media/image6.jpeg"/><Relationship Id="rId11" Type="http://schemas.openxmlformats.org/officeDocument/2006/relationships/image" Target="../media/image11.jpeg"/><Relationship Id="rId24" Type="http://schemas.openxmlformats.org/officeDocument/2006/relationships/image" Target="../media/image24.jpeg"/><Relationship Id="rId32" Type="http://schemas.openxmlformats.org/officeDocument/2006/relationships/image" Target="../media/image32.jpeg"/><Relationship Id="rId37" Type="http://schemas.openxmlformats.org/officeDocument/2006/relationships/image" Target="../media/image37.jpeg"/><Relationship Id="rId40" Type="http://schemas.openxmlformats.org/officeDocument/2006/relationships/image" Target="../media/image40.JPG"/><Relationship Id="rId45" Type="http://schemas.openxmlformats.org/officeDocument/2006/relationships/image" Target="../media/image45.png"/><Relationship Id="rId53" Type="http://schemas.openxmlformats.org/officeDocument/2006/relationships/image" Target="../media/image53.png"/><Relationship Id="rId58" Type="http://schemas.openxmlformats.org/officeDocument/2006/relationships/image" Target="../media/image58.jpeg"/><Relationship Id="rId5" Type="http://schemas.openxmlformats.org/officeDocument/2006/relationships/image" Target="../media/image5.png"/><Relationship Id="rId15" Type="http://schemas.openxmlformats.org/officeDocument/2006/relationships/image" Target="../media/image15.jpeg"/><Relationship Id="rId23" Type="http://schemas.openxmlformats.org/officeDocument/2006/relationships/image" Target="../media/image23.jpeg"/><Relationship Id="rId28" Type="http://schemas.openxmlformats.org/officeDocument/2006/relationships/image" Target="../media/image28.jpeg"/><Relationship Id="rId36" Type="http://schemas.openxmlformats.org/officeDocument/2006/relationships/image" Target="../media/image36.png"/><Relationship Id="rId49" Type="http://schemas.openxmlformats.org/officeDocument/2006/relationships/image" Target="../media/image49.png"/><Relationship Id="rId57" Type="http://schemas.openxmlformats.org/officeDocument/2006/relationships/image" Target="../media/image57.jpeg"/><Relationship Id="rId61" Type="http://schemas.openxmlformats.org/officeDocument/2006/relationships/image" Target="../media/image61.jpeg"/><Relationship Id="rId10" Type="http://schemas.openxmlformats.org/officeDocument/2006/relationships/image" Target="../media/image10.jpeg"/><Relationship Id="rId19" Type="http://schemas.openxmlformats.org/officeDocument/2006/relationships/image" Target="../media/image19.jpeg"/><Relationship Id="rId31" Type="http://schemas.openxmlformats.org/officeDocument/2006/relationships/image" Target="../media/image31.jpeg"/><Relationship Id="rId44" Type="http://schemas.openxmlformats.org/officeDocument/2006/relationships/image" Target="../media/image44.png"/><Relationship Id="rId52" Type="http://schemas.openxmlformats.org/officeDocument/2006/relationships/image" Target="../media/image52.jpeg"/><Relationship Id="rId60" Type="http://schemas.openxmlformats.org/officeDocument/2006/relationships/image" Target="../media/image60.png"/><Relationship Id="rId65" Type="http://schemas.openxmlformats.org/officeDocument/2006/relationships/image" Target="../media/image65.png"/><Relationship Id="rId4" Type="http://schemas.openxmlformats.org/officeDocument/2006/relationships/image" Target="../media/image4.jpeg"/><Relationship Id="rId9" Type="http://schemas.openxmlformats.org/officeDocument/2006/relationships/image" Target="../media/image9.jpeg"/><Relationship Id="rId14" Type="http://schemas.openxmlformats.org/officeDocument/2006/relationships/image" Target="../media/image14.png"/><Relationship Id="rId22" Type="http://schemas.openxmlformats.org/officeDocument/2006/relationships/image" Target="../media/image22.jpeg"/><Relationship Id="rId27" Type="http://schemas.openxmlformats.org/officeDocument/2006/relationships/image" Target="../media/image27.jpeg"/><Relationship Id="rId30" Type="http://schemas.openxmlformats.org/officeDocument/2006/relationships/image" Target="../media/image30.jpeg"/><Relationship Id="rId35" Type="http://schemas.openxmlformats.org/officeDocument/2006/relationships/image" Target="../media/image35.png"/><Relationship Id="rId43" Type="http://schemas.openxmlformats.org/officeDocument/2006/relationships/image" Target="../media/image43.jpeg"/><Relationship Id="rId48" Type="http://schemas.openxmlformats.org/officeDocument/2006/relationships/image" Target="../media/image48.jpeg"/><Relationship Id="rId56" Type="http://schemas.openxmlformats.org/officeDocument/2006/relationships/image" Target="../media/image56.jpeg"/><Relationship Id="rId64" Type="http://schemas.openxmlformats.org/officeDocument/2006/relationships/image" Target="../media/image64.jpeg"/><Relationship Id="rId8" Type="http://schemas.openxmlformats.org/officeDocument/2006/relationships/image" Target="../media/image8.jpeg"/><Relationship Id="rId51" Type="http://schemas.openxmlformats.org/officeDocument/2006/relationships/image" Target="../media/image51.jpeg"/><Relationship Id="rId3" Type="http://schemas.openxmlformats.org/officeDocument/2006/relationships/image" Target="../media/image3.jpeg"/><Relationship Id="rId12" Type="http://schemas.openxmlformats.org/officeDocument/2006/relationships/image" Target="../media/image12.png"/><Relationship Id="rId17" Type="http://schemas.openxmlformats.org/officeDocument/2006/relationships/image" Target="../media/image17.jpeg"/><Relationship Id="rId25" Type="http://schemas.openxmlformats.org/officeDocument/2006/relationships/image" Target="../media/image25.jpeg"/><Relationship Id="rId33" Type="http://schemas.openxmlformats.org/officeDocument/2006/relationships/image" Target="../media/image33.jpeg"/><Relationship Id="rId38" Type="http://schemas.openxmlformats.org/officeDocument/2006/relationships/image" Target="../media/image38.jpeg"/><Relationship Id="rId46" Type="http://schemas.openxmlformats.org/officeDocument/2006/relationships/image" Target="../media/image46.jpeg"/><Relationship Id="rId59" Type="http://schemas.openxmlformats.org/officeDocument/2006/relationships/image" Target="../media/image59.jpeg"/></Relationships>
</file>

<file path=ppt/slides/_rels/slide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68.png"/><Relationship Id="rId5" Type="http://schemas.openxmlformats.org/officeDocument/2006/relationships/image" Target="../media/image34.png"/><Relationship Id="rId4" Type="http://schemas.openxmlformats.org/officeDocument/2006/relationships/image" Target="../media/image67.jpe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9.jpeg"/><Relationship Id="rId7" Type="http://schemas.openxmlformats.org/officeDocument/2006/relationships/image" Target="../media/image71.jpe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70.jpeg"/><Relationship Id="rId10" Type="http://schemas.openxmlformats.org/officeDocument/2006/relationships/image" Target="../media/image53.png"/><Relationship Id="rId4" Type="http://schemas.openxmlformats.org/officeDocument/2006/relationships/image" Target="../media/image13.png"/><Relationship Id="rId9" Type="http://schemas.openxmlformats.org/officeDocument/2006/relationships/image" Target="../media/image72.jpeg"/></Relationships>
</file>

<file path=ppt/slides/_rels/slide4.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13.png"/><Relationship Id="rId3" Type="http://schemas.openxmlformats.org/officeDocument/2006/relationships/image" Target="../media/image10.jpeg"/><Relationship Id="rId7" Type="http://schemas.openxmlformats.org/officeDocument/2006/relationships/image" Target="../media/image75.jpeg"/><Relationship Id="rId12" Type="http://schemas.openxmlformats.org/officeDocument/2006/relationships/image" Target="../media/image79.jpe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74.png"/><Relationship Id="rId11" Type="http://schemas.openxmlformats.org/officeDocument/2006/relationships/image" Target="../media/image55.png"/><Relationship Id="rId5" Type="http://schemas.openxmlformats.org/officeDocument/2006/relationships/image" Target="../media/image73.jpeg"/><Relationship Id="rId10" Type="http://schemas.openxmlformats.org/officeDocument/2006/relationships/image" Target="../media/image78.png"/><Relationship Id="rId4" Type="http://schemas.openxmlformats.org/officeDocument/2006/relationships/image" Target="../media/image9.jpeg"/><Relationship Id="rId9" Type="http://schemas.openxmlformats.org/officeDocument/2006/relationships/image" Target="../media/image77.jpeg"/></Relationships>
</file>

<file path=ppt/slides/_rels/slide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9.png"/><Relationship Id="rId3" Type="http://schemas.openxmlformats.org/officeDocument/2006/relationships/image" Target="../media/image29.jpeg"/><Relationship Id="rId7" Type="http://schemas.openxmlformats.org/officeDocument/2006/relationships/image" Target="../media/image84.png"/><Relationship Id="rId12" Type="http://schemas.openxmlformats.org/officeDocument/2006/relationships/image" Target="../media/image87.png"/><Relationship Id="rId17" Type="http://schemas.openxmlformats.org/officeDocument/2006/relationships/image" Target="../media/image91.png"/><Relationship Id="rId2" Type="http://schemas.openxmlformats.org/officeDocument/2006/relationships/image" Target="../media/image80.png"/><Relationship Id="rId16" Type="http://schemas.openxmlformats.org/officeDocument/2006/relationships/image" Target="../media/image90.png"/><Relationship Id="rId1" Type="http://schemas.openxmlformats.org/officeDocument/2006/relationships/slideLayout" Target="../slideLayouts/slideLayout16.xml"/><Relationship Id="rId6" Type="http://schemas.openxmlformats.org/officeDocument/2006/relationships/image" Target="../media/image83.png"/><Relationship Id="rId11" Type="http://schemas.openxmlformats.org/officeDocument/2006/relationships/image" Target="../media/image86.jpeg"/><Relationship Id="rId5" Type="http://schemas.openxmlformats.org/officeDocument/2006/relationships/image" Target="../media/image82.png"/><Relationship Id="rId15" Type="http://schemas.openxmlformats.org/officeDocument/2006/relationships/image" Target="../media/image89.png"/><Relationship Id="rId10" Type="http://schemas.openxmlformats.org/officeDocument/2006/relationships/image" Target="../media/image40.JPG"/><Relationship Id="rId4" Type="http://schemas.openxmlformats.org/officeDocument/2006/relationships/image" Target="../media/image81.jpeg"/><Relationship Id="rId9" Type="http://schemas.openxmlformats.org/officeDocument/2006/relationships/image" Target="../media/image85.jpeg"/><Relationship Id="rId14" Type="http://schemas.openxmlformats.org/officeDocument/2006/relationships/image" Target="../media/image88.png"/></Relationships>
</file>

<file path=ppt/slides/_rels/slide6.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png"/><Relationship Id="rId3" Type="http://schemas.openxmlformats.org/officeDocument/2006/relationships/image" Target="../media/image13.png"/><Relationship Id="rId7" Type="http://schemas.openxmlformats.org/officeDocument/2006/relationships/image" Target="../media/image94.png"/><Relationship Id="rId12" Type="http://schemas.openxmlformats.org/officeDocument/2006/relationships/image" Target="../media/image99.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93.png"/><Relationship Id="rId11" Type="http://schemas.openxmlformats.org/officeDocument/2006/relationships/image" Target="../media/image98.jpeg"/><Relationship Id="rId5" Type="http://schemas.openxmlformats.org/officeDocument/2006/relationships/image" Target="../media/image19.jpeg"/><Relationship Id="rId10" Type="http://schemas.openxmlformats.org/officeDocument/2006/relationships/image" Target="../media/image97.jpeg"/><Relationship Id="rId4" Type="http://schemas.openxmlformats.org/officeDocument/2006/relationships/image" Target="../media/image92.png"/><Relationship Id="rId9" Type="http://schemas.openxmlformats.org/officeDocument/2006/relationships/image" Target="../media/image96.png"/><Relationship Id="rId14" Type="http://schemas.openxmlformats.org/officeDocument/2006/relationships/image" Target="../media/image101.jpeg"/></Relationships>
</file>

<file path=ppt/slides/_rels/slide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106.jpeg"/><Relationship Id="rId3" Type="http://schemas.openxmlformats.org/officeDocument/2006/relationships/image" Target="../media/image102.png"/><Relationship Id="rId7" Type="http://schemas.openxmlformats.org/officeDocument/2006/relationships/image" Target="../media/image13.png"/><Relationship Id="rId12" Type="http://schemas.openxmlformats.org/officeDocument/2006/relationships/image" Target="../media/image45.png"/><Relationship Id="rId2" Type="http://schemas.openxmlformats.org/officeDocument/2006/relationships/notesSlide" Target="../notesSlides/notesSlide6.xml"/><Relationship Id="rId16" Type="http://schemas.openxmlformats.org/officeDocument/2006/relationships/image" Target="../media/image108.png"/><Relationship Id="rId1" Type="http://schemas.openxmlformats.org/officeDocument/2006/relationships/slideLayout" Target="../slideLayouts/slideLayout26.xml"/><Relationship Id="rId6" Type="http://schemas.openxmlformats.org/officeDocument/2006/relationships/image" Target="../media/image63.png"/><Relationship Id="rId11" Type="http://schemas.openxmlformats.org/officeDocument/2006/relationships/image" Target="../media/image44.png"/><Relationship Id="rId5" Type="http://schemas.openxmlformats.org/officeDocument/2006/relationships/image" Target="../media/image12.png"/><Relationship Id="rId15" Type="http://schemas.openxmlformats.org/officeDocument/2006/relationships/image" Target="../media/image107.jpeg"/><Relationship Id="rId10" Type="http://schemas.openxmlformats.org/officeDocument/2006/relationships/image" Target="../media/image105.jpeg"/><Relationship Id="rId4" Type="http://schemas.openxmlformats.org/officeDocument/2006/relationships/image" Target="../media/image103.jpeg"/><Relationship Id="rId9" Type="http://schemas.openxmlformats.org/officeDocument/2006/relationships/image" Target="../media/image104.jpeg"/><Relationship Id="rId14" Type="http://schemas.openxmlformats.org/officeDocument/2006/relationships/image" Target="../media/image62.png"/></Relationships>
</file>

<file path=ppt/slides/_rels/slide8.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115.jpeg"/><Relationship Id="rId3" Type="http://schemas.openxmlformats.org/officeDocument/2006/relationships/image" Target="../media/image5.png"/><Relationship Id="rId7" Type="http://schemas.openxmlformats.org/officeDocument/2006/relationships/image" Target="../media/image111.jpeg"/><Relationship Id="rId12" Type="http://schemas.openxmlformats.org/officeDocument/2006/relationships/image" Target="../media/image114.jpeg"/><Relationship Id="rId2" Type="http://schemas.openxmlformats.org/officeDocument/2006/relationships/image" Target="../media/image7.jpeg"/><Relationship Id="rId1" Type="http://schemas.openxmlformats.org/officeDocument/2006/relationships/slideLayout" Target="../slideLayouts/slideLayout26.xml"/><Relationship Id="rId6" Type="http://schemas.openxmlformats.org/officeDocument/2006/relationships/image" Target="../media/image110.jpeg"/><Relationship Id="rId11" Type="http://schemas.openxmlformats.org/officeDocument/2006/relationships/image" Target="../media/image113.jpeg"/><Relationship Id="rId5" Type="http://schemas.openxmlformats.org/officeDocument/2006/relationships/image" Target="../media/image109.jpeg"/><Relationship Id="rId10" Type="http://schemas.openxmlformats.org/officeDocument/2006/relationships/image" Target="../media/image53.png"/><Relationship Id="rId4" Type="http://schemas.openxmlformats.org/officeDocument/2006/relationships/image" Target="../media/image8.jpeg"/><Relationship Id="rId9" Type="http://schemas.openxmlformats.org/officeDocument/2006/relationships/image" Target="../media/image112.jpe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4452CC0-0587-4992-9B5F-E0AAAE78F8AF}"/>
              </a:ext>
            </a:extLst>
          </p:cNvPr>
          <p:cNvSpPr/>
          <p:nvPr/>
        </p:nvSpPr>
        <p:spPr>
          <a:xfrm>
            <a:off x="0" y="0"/>
            <a:ext cx="32004000" cy="15185938"/>
          </a:xfrm>
          <a:prstGeom prst="rect">
            <a:avLst/>
          </a:prstGeom>
          <a:solidFill>
            <a:srgbClr val="1B1B1B"/>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9" name="Straight Connector 198">
            <a:extLst>
              <a:ext uri="{FF2B5EF4-FFF2-40B4-BE49-F238E27FC236}">
                <a16:creationId xmlns:a16="http://schemas.microsoft.com/office/drawing/2014/main" id="{DA55995D-3748-4090-894D-6EC0E4A88454}"/>
              </a:ext>
            </a:extLst>
          </p:cNvPr>
          <p:cNvCxnSpPr>
            <a:cxnSpLocks/>
          </p:cNvCxnSpPr>
          <p:nvPr/>
        </p:nvCxnSpPr>
        <p:spPr>
          <a:xfrm flipV="1">
            <a:off x="1910035" y="3254772"/>
            <a:ext cx="22927016" cy="49442"/>
          </a:xfrm>
          <a:prstGeom prst="line">
            <a:avLst/>
          </a:prstGeom>
          <a:ln w="38100" cap="rnd">
            <a:solidFill>
              <a:srgbClr val="9FA0A4"/>
            </a:solidFill>
          </a:ln>
          <a:effectLst/>
        </p:spPr>
        <p:style>
          <a:lnRef idx="2">
            <a:schemeClr val="accent1"/>
          </a:lnRef>
          <a:fillRef idx="0">
            <a:schemeClr val="accent1"/>
          </a:fillRef>
          <a:effectRef idx="1">
            <a:schemeClr val="accent1"/>
          </a:effectRef>
          <a:fontRef idx="minor">
            <a:schemeClr val="tx1"/>
          </a:fontRef>
        </p:style>
      </p:cxnSp>
      <p:sp>
        <p:nvSpPr>
          <p:cNvPr id="368" name="Rectangle 367">
            <a:extLst>
              <a:ext uri="{FF2B5EF4-FFF2-40B4-BE49-F238E27FC236}">
                <a16:creationId xmlns:a16="http://schemas.microsoft.com/office/drawing/2014/main" id="{2387E524-83AD-4063-97F6-9299E7C1105E}"/>
              </a:ext>
            </a:extLst>
          </p:cNvPr>
          <p:cNvSpPr/>
          <p:nvPr/>
        </p:nvSpPr>
        <p:spPr>
          <a:xfrm>
            <a:off x="880109" y="6047543"/>
            <a:ext cx="2368299" cy="640080"/>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b="1" dirty="0">
                <a:solidFill>
                  <a:schemeClr val="tx1"/>
                </a:solidFill>
              </a:rPr>
              <a:t>      </a:t>
            </a:r>
          </a:p>
          <a:p>
            <a:r>
              <a:rPr lang="en-US" sz="1400" b="1" dirty="0">
                <a:solidFill>
                  <a:schemeClr val="tx1"/>
                </a:solidFill>
              </a:rPr>
              <a:t>      </a:t>
            </a:r>
            <a:r>
              <a:rPr lang="en-US" sz="1400" dirty="0">
                <a:solidFill>
                  <a:schemeClr val="tx1"/>
                </a:solidFill>
              </a:rPr>
              <a:t>Madeleine Gutierrez</a:t>
            </a:r>
          </a:p>
          <a:p>
            <a:r>
              <a:rPr lang="en-US" sz="1050" b="1" dirty="0">
                <a:solidFill>
                  <a:schemeClr val="tx1"/>
                </a:solidFill>
              </a:rPr>
              <a:t>        </a:t>
            </a:r>
            <a:r>
              <a:rPr lang="en-US" sz="900" b="1" dirty="0">
                <a:solidFill>
                  <a:srgbClr val="3DCD58"/>
                </a:solidFill>
              </a:rPr>
              <a:t>Industry, Digital Energy &amp; Secure</a:t>
            </a:r>
          </a:p>
          <a:p>
            <a:r>
              <a:rPr lang="en-US" sz="1050" b="1" dirty="0">
                <a:solidFill>
                  <a:srgbClr val="3DCD58"/>
                </a:solidFill>
              </a:rPr>
              <a:t>        </a:t>
            </a:r>
            <a:r>
              <a:rPr lang="en-US" sz="800" b="1" dirty="0">
                <a:solidFill>
                  <a:schemeClr val="tx1"/>
                </a:solidFill>
              </a:rPr>
              <a:t>Power, MTY, MEX</a:t>
            </a:r>
            <a:endParaRPr lang="en-US" sz="1050" b="1" dirty="0">
              <a:solidFill>
                <a:schemeClr val="tx1"/>
              </a:solidFill>
            </a:endParaRPr>
          </a:p>
          <a:p>
            <a:endParaRPr lang="en-US" sz="1000" dirty="0">
              <a:solidFill>
                <a:schemeClr val="tx1"/>
              </a:solidFill>
            </a:endParaRPr>
          </a:p>
        </p:txBody>
      </p:sp>
      <p:sp>
        <p:nvSpPr>
          <p:cNvPr id="357" name="TextBox 356">
            <a:extLst>
              <a:ext uri="{FF2B5EF4-FFF2-40B4-BE49-F238E27FC236}">
                <a16:creationId xmlns:a16="http://schemas.microsoft.com/office/drawing/2014/main" id="{C7E721D9-1301-4C1A-B4EC-3ECAAB3DB0EF}"/>
              </a:ext>
            </a:extLst>
          </p:cNvPr>
          <p:cNvSpPr txBox="1"/>
          <p:nvPr/>
        </p:nvSpPr>
        <p:spPr>
          <a:xfrm>
            <a:off x="4591537" y="6883442"/>
            <a:ext cx="2368288" cy="612648"/>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solidFill>
                  <a:schemeClr val="tx1"/>
                </a:solidFill>
              </a:rPr>
              <a:t>              </a:t>
            </a:r>
            <a:r>
              <a:rPr lang="en-US" sz="1300" dirty="0">
                <a:solidFill>
                  <a:schemeClr val="tx1"/>
                </a:solidFill>
              </a:rPr>
              <a:t>Nohemi Pereira </a:t>
            </a:r>
          </a:p>
          <a:p>
            <a:r>
              <a:rPr lang="en-US" sz="601" dirty="0">
                <a:solidFill>
                  <a:schemeClr val="tx1"/>
                </a:solidFill>
              </a:rPr>
              <a:t>                </a:t>
            </a:r>
            <a:r>
              <a:rPr lang="en-US" sz="1000" dirty="0">
                <a:solidFill>
                  <a:srgbClr val="3DCD58"/>
                </a:solidFill>
              </a:rPr>
              <a:t>Project Manager, MTY MEX</a:t>
            </a:r>
          </a:p>
          <a:p>
            <a:r>
              <a:rPr lang="en-US" sz="1000" dirty="0">
                <a:solidFill>
                  <a:schemeClr val="tx1"/>
                </a:solidFill>
              </a:rPr>
              <a:t>CoS (SBO-REB), QVE</a:t>
            </a:r>
          </a:p>
        </p:txBody>
      </p:sp>
      <p:sp>
        <p:nvSpPr>
          <p:cNvPr id="2" name="Slide Number Placeholder 1">
            <a:extLst>
              <a:ext uri="{FF2B5EF4-FFF2-40B4-BE49-F238E27FC236}">
                <a16:creationId xmlns:a16="http://schemas.microsoft.com/office/drawing/2014/main" id="{6A04677C-0FFB-4834-BC7A-AD628818C27D}"/>
              </a:ext>
            </a:extLst>
          </p:cNvPr>
          <p:cNvSpPr>
            <a:spLocks noGrp="1"/>
          </p:cNvSpPr>
          <p:nvPr>
            <p:ph type="sldNum" sz="quarter" idx="4"/>
          </p:nvPr>
        </p:nvSpPr>
        <p:spPr>
          <a:xfrm>
            <a:off x="9920888" y="14437106"/>
            <a:ext cx="1839915" cy="92461"/>
          </a:xfrm>
        </p:spPr>
        <p:txBody>
          <a:bodyPr/>
          <a:lstStyle/>
          <a:p>
            <a:r>
              <a:rPr lang="en-US" dirty="0">
                <a:solidFill>
                  <a:schemeClr val="tx1"/>
                </a:solidFill>
              </a:rPr>
              <a:t>Page </a:t>
            </a:r>
            <a:fld id="{5A9C12DC-491F-9444-86A2-13AC5C62A2FC}" type="slidenum">
              <a:rPr lang="en-US" smtClean="0">
                <a:solidFill>
                  <a:schemeClr val="tx1"/>
                </a:solidFill>
              </a:rPr>
              <a:pPr/>
              <a:t>1</a:t>
            </a:fld>
            <a:endParaRPr lang="en-US" dirty="0">
              <a:solidFill>
                <a:schemeClr val="tx1"/>
              </a:solidFill>
            </a:endParaRPr>
          </a:p>
        </p:txBody>
      </p:sp>
      <p:sp>
        <p:nvSpPr>
          <p:cNvPr id="3" name="Footer Placeholder 2">
            <a:extLst>
              <a:ext uri="{FF2B5EF4-FFF2-40B4-BE49-F238E27FC236}">
                <a16:creationId xmlns:a16="http://schemas.microsoft.com/office/drawing/2014/main" id="{305EB533-24FE-42B4-830B-E923C2406A92}"/>
              </a:ext>
            </a:extLst>
          </p:cNvPr>
          <p:cNvSpPr>
            <a:spLocks noGrp="1"/>
          </p:cNvSpPr>
          <p:nvPr>
            <p:ph type="ftr" sz="quarter" idx="3"/>
          </p:nvPr>
        </p:nvSpPr>
        <p:spPr>
          <a:xfrm>
            <a:off x="4686734" y="14437106"/>
            <a:ext cx="5284185" cy="92461"/>
          </a:xfrm>
        </p:spPr>
        <p:txBody>
          <a:bodyPr/>
          <a:lstStyle/>
          <a:p>
            <a:r>
              <a:rPr lang="en-US" dirty="0">
                <a:solidFill>
                  <a:schemeClr val="tx1"/>
                </a:solidFill>
              </a:rPr>
              <a:t>Confidential Property of Schneider Electric |</a:t>
            </a:r>
          </a:p>
        </p:txBody>
      </p:sp>
      <p:cxnSp>
        <p:nvCxnSpPr>
          <p:cNvPr id="554" name="Straight Arrow Connector 553">
            <a:extLst>
              <a:ext uri="{FF2B5EF4-FFF2-40B4-BE49-F238E27FC236}">
                <a16:creationId xmlns:a16="http://schemas.microsoft.com/office/drawing/2014/main" id="{3FF138BD-9B95-4C21-9FAA-83201C9619F1}"/>
              </a:ext>
            </a:extLst>
          </p:cNvPr>
          <p:cNvCxnSpPr>
            <a:cxnSpLocks/>
          </p:cNvCxnSpPr>
          <p:nvPr/>
        </p:nvCxnSpPr>
        <p:spPr>
          <a:xfrm flipH="1">
            <a:off x="16341812" y="2368750"/>
            <a:ext cx="1" cy="896276"/>
          </a:xfrm>
          <a:prstGeom prst="straightConnector1">
            <a:avLst/>
          </a:prstGeom>
          <a:ln w="38100" cap="rnd">
            <a:solidFill>
              <a:srgbClr val="9FA0A4"/>
            </a:solidFill>
            <a:tailEnd type="triangle"/>
          </a:ln>
          <a:effectLst/>
        </p:spPr>
        <p:style>
          <a:lnRef idx="2">
            <a:schemeClr val="accent1"/>
          </a:lnRef>
          <a:fillRef idx="0">
            <a:schemeClr val="accent1"/>
          </a:fillRef>
          <a:effectRef idx="1">
            <a:schemeClr val="accent1"/>
          </a:effectRef>
          <a:fontRef idx="minor">
            <a:schemeClr val="tx1"/>
          </a:fontRef>
        </p:style>
      </p:cxnSp>
      <p:sp>
        <p:nvSpPr>
          <p:cNvPr id="321" name="TextBox 320">
            <a:extLst>
              <a:ext uri="{FF2B5EF4-FFF2-40B4-BE49-F238E27FC236}">
                <a16:creationId xmlns:a16="http://schemas.microsoft.com/office/drawing/2014/main" id="{659636C1-CB49-471B-9C54-AF5BC5FA1FFD}"/>
              </a:ext>
            </a:extLst>
          </p:cNvPr>
          <p:cNvSpPr txBox="1"/>
          <p:nvPr/>
        </p:nvSpPr>
        <p:spPr>
          <a:xfrm>
            <a:off x="14833835" y="1671857"/>
            <a:ext cx="2368296" cy="661720"/>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spAutoFit/>
          </a:bodyPr>
          <a:lstStyle/>
          <a:p>
            <a:r>
              <a:rPr lang="en-US" sz="400" b="1" dirty="0"/>
              <a:t>          </a:t>
            </a:r>
            <a:r>
              <a:rPr lang="en-US" sz="1401" b="1" dirty="0"/>
              <a:t>        </a:t>
            </a:r>
            <a:r>
              <a:rPr lang="en-US" sz="1600" b="1" dirty="0"/>
              <a:t>Horacio Galicia      </a:t>
            </a:r>
          </a:p>
          <a:p>
            <a:r>
              <a:rPr lang="en-US" sz="1050" b="1" dirty="0">
                <a:solidFill>
                  <a:srgbClr val="3DCD58"/>
                </a:solidFill>
              </a:rPr>
              <a:t> </a:t>
            </a:r>
            <a:r>
              <a:rPr lang="en-US" sz="900" b="1" dirty="0">
                <a:solidFill>
                  <a:srgbClr val="3DCD58"/>
                </a:solidFill>
              </a:rPr>
              <a:t>                </a:t>
            </a:r>
            <a:r>
              <a:rPr lang="en-US" sz="1000" b="1" dirty="0">
                <a:solidFill>
                  <a:srgbClr val="3DCD58"/>
                </a:solidFill>
              </a:rPr>
              <a:t>Director Transformation</a:t>
            </a:r>
          </a:p>
          <a:p>
            <a:r>
              <a:rPr lang="en-US" sz="1050" b="1" dirty="0"/>
              <a:t>               MTY, MEX</a:t>
            </a:r>
          </a:p>
        </p:txBody>
      </p:sp>
      <p:sp>
        <p:nvSpPr>
          <p:cNvPr id="377" name="TextBox 376">
            <a:extLst>
              <a:ext uri="{FF2B5EF4-FFF2-40B4-BE49-F238E27FC236}">
                <a16:creationId xmlns:a16="http://schemas.microsoft.com/office/drawing/2014/main" id="{9E24AD5C-9106-46B7-8085-8A16762C67B0}"/>
              </a:ext>
            </a:extLst>
          </p:cNvPr>
          <p:cNvSpPr txBox="1"/>
          <p:nvPr/>
        </p:nvSpPr>
        <p:spPr>
          <a:xfrm>
            <a:off x="8756056" y="427262"/>
            <a:ext cx="14775065" cy="769441"/>
          </a:xfrm>
          <a:prstGeom prst="rect">
            <a:avLst/>
          </a:prstGeom>
          <a:noFill/>
          <a:ln>
            <a:noFill/>
          </a:ln>
          <a:effectLst>
            <a:glow rad="635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4400" dirty="0">
                <a:solidFill>
                  <a:schemeClr val="bg2"/>
                </a:solidFill>
                <a:effectLst>
                  <a:outerShdw blurRad="38100" dist="38100" dir="2700000" algn="tl">
                    <a:srgbClr val="000000">
                      <a:alpha val="43137"/>
                    </a:srgbClr>
                  </a:outerShdw>
                </a:effectLst>
              </a:rPr>
              <a:t>GSC NA Procurement – Transformation Organization</a:t>
            </a:r>
            <a:endParaRPr lang="en-US" sz="4400" dirty="0">
              <a:solidFill>
                <a:schemeClr val="bg2"/>
              </a:solidFill>
              <a:effectLst>
                <a:outerShdw blurRad="38100" dist="38100" dir="2700000" algn="tl">
                  <a:srgbClr val="000000">
                    <a:alpha val="43137"/>
                  </a:srgbClr>
                </a:outerShdw>
              </a:effectLst>
            </a:endParaRPr>
          </a:p>
        </p:txBody>
      </p:sp>
      <p:cxnSp>
        <p:nvCxnSpPr>
          <p:cNvPr id="411" name="Connector: Elbow 410">
            <a:extLst>
              <a:ext uri="{FF2B5EF4-FFF2-40B4-BE49-F238E27FC236}">
                <a16:creationId xmlns:a16="http://schemas.microsoft.com/office/drawing/2014/main" id="{561E5D08-57F8-4062-AAFE-60728618F543}"/>
              </a:ext>
            </a:extLst>
          </p:cNvPr>
          <p:cNvCxnSpPr>
            <a:cxnSpLocks/>
            <a:stCxn id="321" idx="3"/>
            <a:endCxn id="304" idx="0"/>
          </p:cNvCxnSpPr>
          <p:nvPr/>
        </p:nvCxnSpPr>
        <p:spPr>
          <a:xfrm>
            <a:off x="17202131" y="2002717"/>
            <a:ext cx="3609080" cy="130074"/>
          </a:xfrm>
          <a:prstGeom prst="bentConnector2">
            <a:avLst/>
          </a:prstGeom>
          <a:ln w="38100" cap="rnd">
            <a:solidFill>
              <a:srgbClr val="9FA0A4"/>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1" name="Picture 50">
            <a:extLst>
              <a:ext uri="{FF2B5EF4-FFF2-40B4-BE49-F238E27FC236}">
                <a16:creationId xmlns:a16="http://schemas.microsoft.com/office/drawing/2014/main" id="{A36342E9-853F-4E6B-A907-EAE58946B6A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4651618" y="1608790"/>
            <a:ext cx="784779" cy="786384"/>
          </a:xfrm>
          <a:prstGeom prst="ellipse">
            <a:avLst/>
          </a:prstGeom>
        </p:spPr>
      </p:pic>
      <p:cxnSp>
        <p:nvCxnSpPr>
          <p:cNvPr id="544" name="Straight Arrow Connector 543">
            <a:extLst>
              <a:ext uri="{FF2B5EF4-FFF2-40B4-BE49-F238E27FC236}">
                <a16:creationId xmlns:a16="http://schemas.microsoft.com/office/drawing/2014/main" id="{D26070F6-CA2E-4C0D-86F0-E13041163A47}"/>
              </a:ext>
            </a:extLst>
          </p:cNvPr>
          <p:cNvCxnSpPr>
            <a:cxnSpLocks/>
            <a:endCxn id="208" idx="0"/>
          </p:cNvCxnSpPr>
          <p:nvPr/>
        </p:nvCxnSpPr>
        <p:spPr>
          <a:xfrm>
            <a:off x="1910035" y="3324462"/>
            <a:ext cx="23" cy="43447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924A21AA-D812-4A9C-BA3A-97CD1A5EECE0}"/>
              </a:ext>
            </a:extLst>
          </p:cNvPr>
          <p:cNvCxnSpPr>
            <a:cxnSpLocks/>
          </p:cNvCxnSpPr>
          <p:nvPr/>
        </p:nvCxnSpPr>
        <p:spPr>
          <a:xfrm flipH="1">
            <a:off x="291351" y="3916573"/>
            <a:ext cx="12444" cy="2552496"/>
          </a:xfrm>
          <a:prstGeom prst="line">
            <a:avLst/>
          </a:prstGeom>
          <a:ln w="38100" cap="rnd">
            <a:solidFill>
              <a:srgbClr val="9FA0A4"/>
            </a:solidFill>
          </a:ln>
          <a:effectLst/>
        </p:spPr>
        <p:style>
          <a:lnRef idx="2">
            <a:schemeClr val="accent1"/>
          </a:lnRef>
          <a:fillRef idx="0">
            <a:schemeClr val="accent1"/>
          </a:fillRef>
          <a:effectRef idx="1">
            <a:schemeClr val="accent1"/>
          </a:effectRef>
          <a:fontRef idx="minor">
            <a:schemeClr val="tx1"/>
          </a:fontRef>
        </p:style>
      </p:cxnSp>
      <p:sp>
        <p:nvSpPr>
          <p:cNvPr id="202" name="Oval 201">
            <a:extLst>
              <a:ext uri="{FF2B5EF4-FFF2-40B4-BE49-F238E27FC236}">
                <a16:creationId xmlns:a16="http://schemas.microsoft.com/office/drawing/2014/main" id="{B8FA152C-BAA7-4492-A3A3-6EEE65EF3DB4}"/>
              </a:ext>
            </a:extLst>
          </p:cNvPr>
          <p:cNvSpPr/>
          <p:nvPr/>
        </p:nvSpPr>
        <p:spPr>
          <a:xfrm>
            <a:off x="566608" y="4206962"/>
            <a:ext cx="667513" cy="786385"/>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8" name="TextBox 207">
            <a:extLst>
              <a:ext uri="{FF2B5EF4-FFF2-40B4-BE49-F238E27FC236}">
                <a16:creationId xmlns:a16="http://schemas.microsoft.com/office/drawing/2014/main" id="{5395E097-5A39-4819-9528-71C3E74D36F1}"/>
              </a:ext>
            </a:extLst>
          </p:cNvPr>
          <p:cNvSpPr txBox="1"/>
          <p:nvPr/>
        </p:nvSpPr>
        <p:spPr>
          <a:xfrm>
            <a:off x="568208" y="3758938"/>
            <a:ext cx="2683699" cy="317651"/>
          </a:xfrm>
          <a:prstGeom prst="rect">
            <a:avLst/>
          </a:prstGeom>
          <a:solidFill>
            <a:srgbClr val="3DCD58"/>
          </a:solidFill>
          <a:ln>
            <a:noFill/>
          </a:ln>
          <a:effectLst>
            <a:outerShdw blurRad="50800" dist="38100" dir="2700000" algn="tl" rotWithShape="0">
              <a:prstClr val="black">
                <a:alpha val="40000"/>
              </a:prstClr>
            </a:outerShdw>
          </a:effectLst>
        </p:spPr>
        <p:txBody>
          <a:bodyPr wrap="square" rtlCol="0" anchor="ctr">
            <a:spAutoFit/>
          </a:bodyPr>
          <a:lstStyle/>
          <a:p>
            <a:pPr algn="ctr"/>
            <a:endParaRPr lang="es-419" sz="132" b="1" dirty="0"/>
          </a:p>
          <a:p>
            <a:pPr algn="ctr"/>
            <a:r>
              <a:rPr lang="es-419" sz="1200" b="1" dirty="0">
                <a:solidFill>
                  <a:schemeClr val="bg1"/>
                </a:solidFill>
                <a:effectLst>
                  <a:outerShdw blurRad="38100" dist="38100" dir="2700000" algn="tl">
                    <a:srgbClr val="000000">
                      <a:alpha val="43137"/>
                    </a:srgbClr>
                  </a:outerShdw>
                </a:effectLst>
              </a:rPr>
              <a:t>BUSINESS UNIT PARTNERS</a:t>
            </a:r>
          </a:p>
          <a:p>
            <a:pPr algn="ctr"/>
            <a:endParaRPr lang="en-US" sz="132" b="1" dirty="0"/>
          </a:p>
        </p:txBody>
      </p:sp>
      <p:cxnSp>
        <p:nvCxnSpPr>
          <p:cNvPr id="209" name="Straight Connector 208">
            <a:extLst>
              <a:ext uri="{FF2B5EF4-FFF2-40B4-BE49-F238E27FC236}">
                <a16:creationId xmlns:a16="http://schemas.microsoft.com/office/drawing/2014/main" id="{F0C58336-7F44-45FE-B2C8-59C3A0E2508F}"/>
              </a:ext>
            </a:extLst>
          </p:cNvPr>
          <p:cNvCxnSpPr>
            <a:cxnSpLocks/>
          </p:cNvCxnSpPr>
          <p:nvPr/>
        </p:nvCxnSpPr>
        <p:spPr>
          <a:xfrm flipV="1">
            <a:off x="327444" y="3916573"/>
            <a:ext cx="232077" cy="665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0" name="Straight Arrow Connector 209">
            <a:extLst>
              <a:ext uri="{FF2B5EF4-FFF2-40B4-BE49-F238E27FC236}">
                <a16:creationId xmlns:a16="http://schemas.microsoft.com/office/drawing/2014/main" id="{05A46E55-B552-434A-9269-67DB54F36B69}"/>
              </a:ext>
            </a:extLst>
          </p:cNvPr>
          <p:cNvCxnSpPr>
            <a:cxnSpLocks/>
          </p:cNvCxnSpPr>
          <p:nvPr/>
        </p:nvCxnSpPr>
        <p:spPr>
          <a:xfrm>
            <a:off x="2323226" y="4586306"/>
            <a:ext cx="214528" cy="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54" name="Group 253">
            <a:extLst>
              <a:ext uri="{FF2B5EF4-FFF2-40B4-BE49-F238E27FC236}">
                <a16:creationId xmlns:a16="http://schemas.microsoft.com/office/drawing/2014/main" id="{BCC6A048-F752-4054-944C-2907D70234B6}"/>
              </a:ext>
            </a:extLst>
          </p:cNvPr>
          <p:cNvGrpSpPr/>
          <p:nvPr/>
        </p:nvGrpSpPr>
        <p:grpSpPr>
          <a:xfrm>
            <a:off x="522887" y="4212842"/>
            <a:ext cx="2750339" cy="786385"/>
            <a:chOff x="-840470" y="873597"/>
            <a:chExt cx="1754933" cy="467121"/>
          </a:xfrm>
          <a:solidFill>
            <a:srgbClr val="30B23F"/>
          </a:solidFill>
        </p:grpSpPr>
        <p:sp>
          <p:nvSpPr>
            <p:cNvPr id="271" name="Rectangle 270">
              <a:extLst>
                <a:ext uri="{FF2B5EF4-FFF2-40B4-BE49-F238E27FC236}">
                  <a16:creationId xmlns:a16="http://schemas.microsoft.com/office/drawing/2014/main" id="{CC231BC3-19D2-4801-B545-9641B83A8BD0}"/>
                </a:ext>
              </a:extLst>
            </p:cNvPr>
            <p:cNvSpPr/>
            <p:nvPr/>
          </p:nvSpPr>
          <p:spPr>
            <a:xfrm>
              <a:off x="-596699" y="912444"/>
              <a:ext cx="1511162" cy="380215"/>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pic>
          <p:nvPicPr>
            <p:cNvPr id="272" name="Picture 4" descr="https://spiceportal.schneider-electric.com/image/user_male_portrait?img_id=26243932&amp;img_id_token=mbnXLKWzNa5elQnLxih11kXXKKg%3D&amp;t=1527600599652">
              <a:extLst>
                <a:ext uri="{FF2B5EF4-FFF2-40B4-BE49-F238E27FC236}">
                  <a16:creationId xmlns:a16="http://schemas.microsoft.com/office/drawing/2014/main" id="{04DF4C01-472A-456F-AE82-99E763A759B9}"/>
                </a:ext>
              </a:extLst>
            </p:cNvPr>
            <p:cNvPicPr preferRelativeResize="0">
              <a:picLocks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840470" y="873597"/>
              <a:ext cx="425926" cy="467121"/>
            </a:xfrm>
            <a:prstGeom prst="ellipse">
              <a:avLst/>
            </a:prstGeom>
            <a:grpFill/>
            <a:ln>
              <a:solidFill>
                <a:schemeClr val="bg1"/>
              </a:solidFill>
            </a:ln>
            <a:effectLst>
              <a:outerShdw blurRad="50800" dist="38100" dir="2700000" algn="tl" rotWithShape="0">
                <a:prstClr val="black">
                  <a:alpha val="40000"/>
                </a:prstClr>
              </a:outerShdw>
            </a:effectLst>
          </p:spPr>
        </p:pic>
      </p:grpSp>
      <p:sp>
        <p:nvSpPr>
          <p:cNvPr id="255" name="TextBox 254">
            <a:extLst>
              <a:ext uri="{FF2B5EF4-FFF2-40B4-BE49-F238E27FC236}">
                <a16:creationId xmlns:a16="http://schemas.microsoft.com/office/drawing/2014/main" id="{D2FF1520-C208-4294-8F6B-C076EF5E40F3}"/>
              </a:ext>
            </a:extLst>
          </p:cNvPr>
          <p:cNvSpPr txBox="1"/>
          <p:nvPr/>
        </p:nvSpPr>
        <p:spPr>
          <a:xfrm>
            <a:off x="1150825" y="4277294"/>
            <a:ext cx="2118255" cy="669414"/>
          </a:xfrm>
          <a:prstGeom prst="rect">
            <a:avLst/>
          </a:prstGeom>
          <a:solidFill>
            <a:schemeClr val="bg1"/>
          </a:solidFill>
          <a:ln>
            <a:noFill/>
          </a:ln>
        </p:spPr>
        <p:txBody>
          <a:bodyPr wrap="square" rtlCol="0">
            <a:spAutoFit/>
          </a:bodyPr>
          <a:lstStyle/>
          <a:p>
            <a:r>
              <a:rPr lang="en-US" sz="1200" b="1" dirty="0"/>
              <a:t>Karthik Machiraju</a:t>
            </a:r>
          </a:p>
          <a:p>
            <a:r>
              <a:rPr lang="en-US" sz="950" b="1" dirty="0">
                <a:solidFill>
                  <a:srgbClr val="3DCD58"/>
                </a:solidFill>
              </a:rPr>
              <a:t>Power Products, Power Systems</a:t>
            </a:r>
          </a:p>
          <a:p>
            <a:r>
              <a:rPr lang="en-US" sz="700" b="1" dirty="0"/>
              <a:t>Erlanger, KTz</a:t>
            </a:r>
            <a:endParaRPr lang="en-US" sz="800" b="1" dirty="0"/>
          </a:p>
          <a:p>
            <a:r>
              <a:rPr lang="en-US" sz="900" b="1" dirty="0"/>
              <a:t>PES &amp; MOVE administrator</a:t>
            </a:r>
            <a:r>
              <a:rPr lang="en-US" sz="900" dirty="0"/>
              <a:t>.</a:t>
            </a:r>
            <a:endParaRPr lang="en-US" sz="900" b="1" dirty="0"/>
          </a:p>
        </p:txBody>
      </p:sp>
      <p:cxnSp>
        <p:nvCxnSpPr>
          <p:cNvPr id="505" name="Straight Arrow Connector 504">
            <a:extLst>
              <a:ext uri="{FF2B5EF4-FFF2-40B4-BE49-F238E27FC236}">
                <a16:creationId xmlns:a16="http://schemas.microsoft.com/office/drawing/2014/main" id="{A4D6E5DF-CCF4-4A1E-BECC-5127B99B4C0F}"/>
              </a:ext>
            </a:extLst>
          </p:cNvPr>
          <p:cNvCxnSpPr>
            <a:cxnSpLocks/>
            <a:endCxn id="272" idx="2"/>
          </p:cNvCxnSpPr>
          <p:nvPr/>
        </p:nvCxnSpPr>
        <p:spPr>
          <a:xfrm>
            <a:off x="308292" y="4606034"/>
            <a:ext cx="214595"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6" name="Straight Arrow Connector 505">
            <a:extLst>
              <a:ext uri="{FF2B5EF4-FFF2-40B4-BE49-F238E27FC236}">
                <a16:creationId xmlns:a16="http://schemas.microsoft.com/office/drawing/2014/main" id="{DE8D3EEA-9716-4AEB-BFE9-A820B1B15D78}"/>
              </a:ext>
            </a:extLst>
          </p:cNvPr>
          <p:cNvCxnSpPr>
            <a:cxnSpLocks/>
          </p:cNvCxnSpPr>
          <p:nvPr/>
        </p:nvCxnSpPr>
        <p:spPr>
          <a:xfrm>
            <a:off x="323559" y="5482531"/>
            <a:ext cx="187884" cy="101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7" name="Straight Arrow Connector 506">
            <a:extLst>
              <a:ext uri="{FF2B5EF4-FFF2-40B4-BE49-F238E27FC236}">
                <a16:creationId xmlns:a16="http://schemas.microsoft.com/office/drawing/2014/main" id="{E08A442D-56F1-4B8D-8455-2C2B1237B369}"/>
              </a:ext>
            </a:extLst>
          </p:cNvPr>
          <p:cNvCxnSpPr>
            <a:cxnSpLocks/>
          </p:cNvCxnSpPr>
          <p:nvPr/>
        </p:nvCxnSpPr>
        <p:spPr>
          <a:xfrm>
            <a:off x="291351" y="6506326"/>
            <a:ext cx="22009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0" name="Straight Arrow Connector 369">
            <a:extLst>
              <a:ext uri="{FF2B5EF4-FFF2-40B4-BE49-F238E27FC236}">
                <a16:creationId xmlns:a16="http://schemas.microsoft.com/office/drawing/2014/main" id="{04746722-E7C9-4EEE-B971-B8FEED623FC9}"/>
              </a:ext>
            </a:extLst>
          </p:cNvPr>
          <p:cNvCxnSpPr>
            <a:cxnSpLocks/>
            <a:endCxn id="228" idx="0"/>
          </p:cNvCxnSpPr>
          <p:nvPr/>
        </p:nvCxnSpPr>
        <p:spPr>
          <a:xfrm>
            <a:off x="7051462" y="3304214"/>
            <a:ext cx="0" cy="321000"/>
          </a:xfrm>
          <a:prstGeom prst="straightConnector1">
            <a:avLst/>
          </a:prstGeom>
          <a:ln w="38100" cap="rnd">
            <a:solidFill>
              <a:srgbClr val="9FA0A4"/>
            </a:solidFill>
            <a:tailEnd type="triangle"/>
          </a:ln>
          <a:effectLst/>
        </p:spPr>
        <p:style>
          <a:lnRef idx="2">
            <a:schemeClr val="accent1"/>
          </a:lnRef>
          <a:fillRef idx="0">
            <a:schemeClr val="accent1"/>
          </a:fillRef>
          <a:effectRef idx="1">
            <a:schemeClr val="accent1"/>
          </a:effectRef>
          <a:fontRef idx="minor">
            <a:schemeClr val="tx1"/>
          </a:fontRef>
        </p:style>
      </p:cxnSp>
      <p:sp>
        <p:nvSpPr>
          <p:cNvPr id="230" name="TextBox 229">
            <a:extLst>
              <a:ext uri="{FF2B5EF4-FFF2-40B4-BE49-F238E27FC236}">
                <a16:creationId xmlns:a16="http://schemas.microsoft.com/office/drawing/2014/main" id="{E4DA9CF3-3CA7-467D-AB23-68194948AD64}"/>
              </a:ext>
            </a:extLst>
          </p:cNvPr>
          <p:cNvSpPr txBox="1"/>
          <p:nvPr/>
        </p:nvSpPr>
        <p:spPr>
          <a:xfrm>
            <a:off x="5999011" y="4142136"/>
            <a:ext cx="2368296" cy="64008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r>
              <a:rPr lang="en-US" sz="1401" dirty="0">
                <a:solidFill>
                  <a:schemeClr val="tx1"/>
                </a:solidFill>
              </a:rPr>
              <a:t>      Alejandra Romero</a:t>
            </a:r>
          </a:p>
          <a:p>
            <a:r>
              <a:rPr lang="en-US" sz="601" dirty="0">
                <a:solidFill>
                  <a:schemeClr val="tx1"/>
                </a:solidFill>
              </a:rPr>
              <a:t>       </a:t>
            </a:r>
            <a:r>
              <a:rPr lang="en-US" sz="1001" dirty="0">
                <a:solidFill>
                  <a:srgbClr val="3DCD58"/>
                </a:solidFill>
              </a:rPr>
              <a:t>Sr. Manager, MTY MEX</a:t>
            </a:r>
          </a:p>
          <a:p>
            <a:pPr algn="l"/>
            <a:r>
              <a:rPr lang="en-US" sz="500" dirty="0">
                <a:solidFill>
                  <a:schemeClr val="tx1"/>
                </a:solidFill>
              </a:rPr>
              <a:t>                            </a:t>
            </a:r>
            <a:r>
              <a:rPr lang="en-US" sz="1001" b="0" dirty="0">
                <a:solidFill>
                  <a:schemeClr val="tx1"/>
                </a:solidFill>
              </a:rPr>
              <a:t>Leader PM</a:t>
            </a:r>
          </a:p>
        </p:txBody>
      </p:sp>
      <p:sp>
        <p:nvSpPr>
          <p:cNvPr id="228" name="TextBox 227">
            <a:extLst>
              <a:ext uri="{FF2B5EF4-FFF2-40B4-BE49-F238E27FC236}">
                <a16:creationId xmlns:a16="http://schemas.microsoft.com/office/drawing/2014/main" id="{F0EAB3C7-BC36-440A-9803-9B16976F417F}"/>
              </a:ext>
            </a:extLst>
          </p:cNvPr>
          <p:cNvSpPr txBox="1"/>
          <p:nvPr/>
        </p:nvSpPr>
        <p:spPr>
          <a:xfrm>
            <a:off x="5156411" y="3625214"/>
            <a:ext cx="3790102" cy="302262"/>
          </a:xfrm>
          <a:prstGeom prst="rect">
            <a:avLst/>
          </a:prstGeom>
          <a:solidFill>
            <a:srgbClr val="3DCD58"/>
          </a:solidFill>
          <a:ln>
            <a:noFill/>
          </a:ln>
          <a:effectLst>
            <a:outerShdw blurRad="50800" dist="38100" dir="2700000" algn="tl" rotWithShape="0">
              <a:prstClr val="black">
                <a:alpha val="40000"/>
              </a:prstClr>
            </a:outerShdw>
          </a:effectLst>
        </p:spPr>
        <p:txBody>
          <a:bodyPr wrap="square" rtlCol="0" anchor="ctr">
            <a:spAutoFit/>
          </a:bodyPr>
          <a:lstStyle/>
          <a:p>
            <a:pPr algn="ctr"/>
            <a:endParaRPr lang="es-419" sz="132" b="1" dirty="0"/>
          </a:p>
          <a:p>
            <a:pPr algn="ctr"/>
            <a:r>
              <a:rPr lang="es-419" sz="1100" b="1" dirty="0">
                <a:solidFill>
                  <a:schemeClr val="bg1"/>
                </a:solidFill>
                <a:effectLst>
                  <a:outerShdw blurRad="38100" dist="38100" dir="2700000" algn="tl">
                    <a:srgbClr val="000000">
                      <a:alpha val="43137"/>
                    </a:srgbClr>
                  </a:outerShdw>
                </a:effectLst>
              </a:rPr>
              <a:t>PROGRAM MANAGEMENT &amp; STRATEGIC PROJECTS</a:t>
            </a:r>
          </a:p>
          <a:p>
            <a:pPr algn="ctr"/>
            <a:endParaRPr lang="en-US" sz="132" b="1" dirty="0"/>
          </a:p>
        </p:txBody>
      </p:sp>
      <p:sp>
        <p:nvSpPr>
          <p:cNvPr id="291" name="TextBox 290">
            <a:extLst>
              <a:ext uri="{FF2B5EF4-FFF2-40B4-BE49-F238E27FC236}">
                <a16:creationId xmlns:a16="http://schemas.microsoft.com/office/drawing/2014/main" id="{4F7E2B96-A103-443A-BD83-335003294A90}"/>
              </a:ext>
            </a:extLst>
          </p:cNvPr>
          <p:cNvSpPr txBox="1"/>
          <p:nvPr/>
        </p:nvSpPr>
        <p:spPr>
          <a:xfrm>
            <a:off x="4589774" y="7780724"/>
            <a:ext cx="2368297" cy="615553"/>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s-MX" sz="1400" b="0" dirty="0">
                <a:solidFill>
                  <a:schemeClr val="tx1"/>
                </a:solidFill>
              </a:rPr>
              <a:t>         </a:t>
            </a:r>
            <a:r>
              <a:rPr lang="es-MX" sz="1400" dirty="0">
                <a:solidFill>
                  <a:schemeClr val="tx1"/>
                </a:solidFill>
              </a:rPr>
              <a:t>M</a:t>
            </a:r>
            <a:r>
              <a:rPr lang="en-US" sz="1400" dirty="0">
                <a:solidFill>
                  <a:schemeClr val="tx1"/>
                </a:solidFill>
              </a:rPr>
              <a:t>anuel Yanez</a:t>
            </a:r>
          </a:p>
          <a:p>
            <a:r>
              <a:rPr lang="es-MX" sz="1000" b="0" dirty="0">
                <a:solidFill>
                  <a:schemeClr val="tx1"/>
                </a:solidFill>
              </a:rPr>
              <a:t>          </a:t>
            </a:r>
            <a:r>
              <a:rPr lang="en-US" sz="1000" dirty="0">
                <a:solidFill>
                  <a:srgbClr val="3DCD58"/>
                </a:solidFill>
              </a:rPr>
              <a:t>Project Manager, MTY MEX</a:t>
            </a:r>
          </a:p>
          <a:p>
            <a:r>
              <a:rPr lang="en-US" sz="1000" dirty="0">
                <a:solidFill>
                  <a:schemeClr val="tx1"/>
                </a:solidFill>
              </a:rPr>
              <a:t> CoS (SBO-REB), QVE</a:t>
            </a:r>
            <a:endParaRPr lang="en-US" sz="1200" b="0" dirty="0">
              <a:solidFill>
                <a:schemeClr val="tx1"/>
              </a:solidFill>
            </a:endParaRPr>
          </a:p>
        </p:txBody>
      </p:sp>
      <p:sp>
        <p:nvSpPr>
          <p:cNvPr id="285" name="TextBox 284">
            <a:extLst>
              <a:ext uri="{FF2B5EF4-FFF2-40B4-BE49-F238E27FC236}">
                <a16:creationId xmlns:a16="http://schemas.microsoft.com/office/drawing/2014/main" id="{E5C869D6-3E1A-4D7C-8901-A52F030CD835}"/>
              </a:ext>
            </a:extLst>
          </p:cNvPr>
          <p:cNvSpPr txBox="1"/>
          <p:nvPr/>
        </p:nvSpPr>
        <p:spPr>
          <a:xfrm>
            <a:off x="10982704" y="7758232"/>
            <a:ext cx="2368297" cy="600164"/>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000" dirty="0">
                <a:solidFill>
                  <a:schemeClr val="tx1"/>
                </a:solidFill>
              </a:rPr>
              <a:t>          </a:t>
            </a:r>
            <a:r>
              <a:rPr lang="en-US" sz="1300" dirty="0">
                <a:solidFill>
                  <a:schemeClr val="tx1"/>
                </a:solidFill>
              </a:rPr>
              <a:t>Priscilla Rodriguez</a:t>
            </a:r>
          </a:p>
          <a:p>
            <a:pPr algn="l"/>
            <a:r>
              <a:rPr lang="en-US" sz="1000" dirty="0">
                <a:solidFill>
                  <a:schemeClr val="tx1"/>
                </a:solidFill>
              </a:rPr>
              <a:t>          </a:t>
            </a:r>
            <a:r>
              <a:rPr lang="en-US" sz="1000" dirty="0">
                <a:solidFill>
                  <a:srgbClr val="3DCD58"/>
                </a:solidFill>
              </a:rPr>
              <a:t>Project Manager, MTY MEX</a:t>
            </a:r>
          </a:p>
          <a:p>
            <a:pPr algn="l"/>
            <a:r>
              <a:rPr lang="en-US" sz="1000" dirty="0">
                <a:solidFill>
                  <a:srgbClr val="3DCD58"/>
                </a:solidFill>
              </a:rPr>
              <a:t>          </a:t>
            </a:r>
            <a:r>
              <a:rPr lang="en-US" sz="1000" dirty="0">
                <a:solidFill>
                  <a:schemeClr val="tx1"/>
                </a:solidFill>
              </a:rPr>
              <a:t>CoS (SBO-REB), QVE</a:t>
            </a:r>
          </a:p>
        </p:txBody>
      </p:sp>
      <p:pic>
        <p:nvPicPr>
          <p:cNvPr id="342" name="Picture 341">
            <a:extLst>
              <a:ext uri="{FF2B5EF4-FFF2-40B4-BE49-F238E27FC236}">
                <a16:creationId xmlns:a16="http://schemas.microsoft.com/office/drawing/2014/main" id="{C34B6891-1695-49B9-86C9-5BF227A3B72B}"/>
              </a:ext>
            </a:extLst>
          </p:cNvPr>
          <p:cNvPicPr preferRelativeResize="0">
            <a:picLocks/>
          </p:cNvPicPr>
          <p:nvPr/>
        </p:nvPicPr>
        <p:blipFill>
          <a:blip r:embed="rId5"/>
          <a:stretch>
            <a:fillRect/>
          </a:stretch>
        </p:blipFill>
        <p:spPr>
          <a:xfrm>
            <a:off x="4412650" y="7715628"/>
            <a:ext cx="667513" cy="786382"/>
          </a:xfrm>
          <a:prstGeom prst="ellipse">
            <a:avLst/>
          </a:prstGeom>
          <a:ln>
            <a:noFill/>
          </a:ln>
          <a:effectLst/>
        </p:spPr>
      </p:pic>
      <p:cxnSp>
        <p:nvCxnSpPr>
          <p:cNvPr id="274" name="Straight Connector 273">
            <a:extLst>
              <a:ext uri="{FF2B5EF4-FFF2-40B4-BE49-F238E27FC236}">
                <a16:creationId xmlns:a16="http://schemas.microsoft.com/office/drawing/2014/main" id="{E288F37D-FD14-4B52-95EB-BA0F3859BBAF}"/>
              </a:ext>
            </a:extLst>
          </p:cNvPr>
          <p:cNvCxnSpPr>
            <a:cxnSpLocks/>
          </p:cNvCxnSpPr>
          <p:nvPr/>
        </p:nvCxnSpPr>
        <p:spPr>
          <a:xfrm>
            <a:off x="4169369" y="4958220"/>
            <a:ext cx="9439" cy="3138039"/>
          </a:xfrm>
          <a:prstGeom prst="line">
            <a:avLst/>
          </a:prstGeom>
          <a:ln w="38100"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77" name="Straight Arrow Connector 276">
            <a:extLst>
              <a:ext uri="{FF2B5EF4-FFF2-40B4-BE49-F238E27FC236}">
                <a16:creationId xmlns:a16="http://schemas.microsoft.com/office/drawing/2014/main" id="{A285D767-4838-4ABE-8DE6-8352D42AF2DF}"/>
              </a:ext>
            </a:extLst>
          </p:cNvPr>
          <p:cNvCxnSpPr>
            <a:cxnSpLocks/>
          </p:cNvCxnSpPr>
          <p:nvPr/>
        </p:nvCxnSpPr>
        <p:spPr>
          <a:xfrm>
            <a:off x="4169369" y="8100140"/>
            <a:ext cx="228600"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0" name="Straight Arrow Connector 279">
            <a:extLst>
              <a:ext uri="{FF2B5EF4-FFF2-40B4-BE49-F238E27FC236}">
                <a16:creationId xmlns:a16="http://schemas.microsoft.com/office/drawing/2014/main" id="{758AE812-2100-4AE6-A6C2-2301025B539F}"/>
              </a:ext>
            </a:extLst>
          </p:cNvPr>
          <p:cNvCxnSpPr>
            <a:cxnSpLocks/>
          </p:cNvCxnSpPr>
          <p:nvPr/>
        </p:nvCxnSpPr>
        <p:spPr>
          <a:xfrm>
            <a:off x="4188149" y="6326809"/>
            <a:ext cx="228600" cy="0"/>
          </a:xfrm>
          <a:prstGeom prst="straightConnector1">
            <a:avLst/>
          </a:prstGeom>
          <a:ln w="381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3" name="Straight Arrow Connector 282">
            <a:extLst>
              <a:ext uri="{FF2B5EF4-FFF2-40B4-BE49-F238E27FC236}">
                <a16:creationId xmlns:a16="http://schemas.microsoft.com/office/drawing/2014/main" id="{8C0E1CF2-52F8-44AF-A4BF-83D7DBC5174B}"/>
              </a:ext>
            </a:extLst>
          </p:cNvPr>
          <p:cNvCxnSpPr>
            <a:cxnSpLocks/>
            <a:endCxn id="311" idx="2"/>
          </p:cNvCxnSpPr>
          <p:nvPr/>
        </p:nvCxnSpPr>
        <p:spPr>
          <a:xfrm>
            <a:off x="4181992" y="5451213"/>
            <a:ext cx="228903" cy="0"/>
          </a:xfrm>
          <a:prstGeom prst="straightConnector1">
            <a:avLst/>
          </a:prstGeom>
          <a:ln w="381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a:extLst>
              <a:ext uri="{FF2B5EF4-FFF2-40B4-BE49-F238E27FC236}">
                <a16:creationId xmlns:a16="http://schemas.microsoft.com/office/drawing/2014/main" id="{E522EE6B-209D-4819-8B17-EF1343A52E51}"/>
              </a:ext>
            </a:extLst>
          </p:cNvPr>
          <p:cNvCxnSpPr>
            <a:cxnSpLocks/>
          </p:cNvCxnSpPr>
          <p:nvPr/>
        </p:nvCxnSpPr>
        <p:spPr>
          <a:xfrm>
            <a:off x="4175008" y="4956565"/>
            <a:ext cx="2883617" cy="0"/>
          </a:xfrm>
          <a:prstGeom prst="line">
            <a:avLst/>
          </a:prstGeom>
          <a:ln w="38100"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a:extLst>
              <a:ext uri="{FF2B5EF4-FFF2-40B4-BE49-F238E27FC236}">
                <a16:creationId xmlns:a16="http://schemas.microsoft.com/office/drawing/2014/main" id="{3940213C-22C1-42E8-BF64-5A50A7378D33}"/>
              </a:ext>
            </a:extLst>
          </p:cNvPr>
          <p:cNvCxnSpPr>
            <a:cxnSpLocks/>
          </p:cNvCxnSpPr>
          <p:nvPr/>
        </p:nvCxnSpPr>
        <p:spPr>
          <a:xfrm>
            <a:off x="7058625" y="4970784"/>
            <a:ext cx="6636" cy="3655878"/>
          </a:xfrm>
          <a:prstGeom prst="line">
            <a:avLst/>
          </a:prstGeom>
          <a:ln w="38100"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92" name="Straight Arrow Connector 291">
            <a:extLst>
              <a:ext uri="{FF2B5EF4-FFF2-40B4-BE49-F238E27FC236}">
                <a16:creationId xmlns:a16="http://schemas.microsoft.com/office/drawing/2014/main" id="{9685691D-5017-4718-9A99-780E677AFE06}"/>
              </a:ext>
            </a:extLst>
          </p:cNvPr>
          <p:cNvCxnSpPr>
            <a:cxnSpLocks/>
          </p:cNvCxnSpPr>
          <p:nvPr/>
        </p:nvCxnSpPr>
        <p:spPr>
          <a:xfrm flipV="1">
            <a:off x="7081107" y="6300736"/>
            <a:ext cx="256032" cy="1441"/>
          </a:xfrm>
          <a:prstGeom prst="straightConnector1">
            <a:avLst/>
          </a:prstGeom>
          <a:ln w="381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3" name="Straight Arrow Connector 292">
            <a:extLst>
              <a:ext uri="{FF2B5EF4-FFF2-40B4-BE49-F238E27FC236}">
                <a16:creationId xmlns:a16="http://schemas.microsoft.com/office/drawing/2014/main" id="{BF5B1C1E-151D-445A-AE81-A744BDF63273}"/>
              </a:ext>
            </a:extLst>
          </p:cNvPr>
          <p:cNvCxnSpPr>
            <a:cxnSpLocks/>
          </p:cNvCxnSpPr>
          <p:nvPr/>
        </p:nvCxnSpPr>
        <p:spPr>
          <a:xfrm>
            <a:off x="7063626" y="5413939"/>
            <a:ext cx="255412" cy="0"/>
          </a:xfrm>
          <a:prstGeom prst="straightConnector1">
            <a:avLst/>
          </a:prstGeom>
          <a:ln w="381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6" name="Straight Arrow Connector 295">
            <a:extLst>
              <a:ext uri="{FF2B5EF4-FFF2-40B4-BE49-F238E27FC236}">
                <a16:creationId xmlns:a16="http://schemas.microsoft.com/office/drawing/2014/main" id="{991A22A1-4569-443A-94E5-DCB4A2A98D46}"/>
              </a:ext>
            </a:extLst>
          </p:cNvPr>
          <p:cNvCxnSpPr>
            <a:cxnSpLocks/>
            <a:endCxn id="342" idx="2"/>
          </p:cNvCxnSpPr>
          <p:nvPr/>
        </p:nvCxnSpPr>
        <p:spPr>
          <a:xfrm>
            <a:off x="4166147" y="8103824"/>
            <a:ext cx="246503" cy="4995"/>
          </a:xfrm>
          <a:prstGeom prst="straightConnector1">
            <a:avLst/>
          </a:prstGeom>
          <a:ln w="381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8" name="Straight Arrow Connector 297">
            <a:extLst>
              <a:ext uri="{FF2B5EF4-FFF2-40B4-BE49-F238E27FC236}">
                <a16:creationId xmlns:a16="http://schemas.microsoft.com/office/drawing/2014/main" id="{5D0A23ED-5302-477E-B908-AA9B00C407D9}"/>
              </a:ext>
            </a:extLst>
          </p:cNvPr>
          <p:cNvCxnSpPr>
            <a:cxnSpLocks/>
          </p:cNvCxnSpPr>
          <p:nvPr/>
        </p:nvCxnSpPr>
        <p:spPr>
          <a:xfrm>
            <a:off x="4170793" y="7178422"/>
            <a:ext cx="228600" cy="2699"/>
          </a:xfrm>
          <a:prstGeom prst="straightConnector1">
            <a:avLst/>
          </a:prstGeom>
          <a:ln w="381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a:extLst>
              <a:ext uri="{FF2B5EF4-FFF2-40B4-BE49-F238E27FC236}">
                <a16:creationId xmlns:a16="http://schemas.microsoft.com/office/drawing/2014/main" id="{2CE60E2B-8D45-400E-8B25-9343F16FAB9B}"/>
              </a:ext>
            </a:extLst>
          </p:cNvPr>
          <p:cNvCxnSpPr>
            <a:cxnSpLocks/>
          </p:cNvCxnSpPr>
          <p:nvPr/>
        </p:nvCxnSpPr>
        <p:spPr>
          <a:xfrm flipH="1">
            <a:off x="7041366" y="4801788"/>
            <a:ext cx="1" cy="168996"/>
          </a:xfrm>
          <a:prstGeom prst="line">
            <a:avLst/>
          </a:prstGeom>
          <a:ln w="38100"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98" name="TextBox 397">
            <a:extLst>
              <a:ext uri="{FF2B5EF4-FFF2-40B4-BE49-F238E27FC236}">
                <a16:creationId xmlns:a16="http://schemas.microsoft.com/office/drawing/2014/main" id="{67550A00-2F8B-4B04-893D-DEF88268AA5F}"/>
              </a:ext>
            </a:extLst>
          </p:cNvPr>
          <p:cNvSpPr txBox="1"/>
          <p:nvPr/>
        </p:nvSpPr>
        <p:spPr>
          <a:xfrm>
            <a:off x="12383693" y="4092604"/>
            <a:ext cx="2450264" cy="677237"/>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spAutoFit/>
          </a:bodyPr>
          <a:lstStyle/>
          <a:p>
            <a:r>
              <a:rPr lang="en-US" sz="1401" b="1" dirty="0"/>
              <a:t>       </a:t>
            </a:r>
            <a:r>
              <a:rPr lang="en-US" sz="1400" b="1" dirty="0"/>
              <a:t>Jan Heinrich UDE</a:t>
            </a:r>
            <a:endParaRPr lang="en-US" sz="1300" b="1" dirty="0"/>
          </a:p>
          <a:p>
            <a:r>
              <a:rPr lang="en-US" sz="1200" b="1" dirty="0">
                <a:solidFill>
                  <a:srgbClr val="3DCD58"/>
                </a:solidFill>
              </a:rPr>
              <a:t>        </a:t>
            </a:r>
            <a:r>
              <a:rPr lang="en-US" sz="1001" b="1" dirty="0">
                <a:solidFill>
                  <a:srgbClr val="3DCD58"/>
                </a:solidFill>
              </a:rPr>
              <a:t>Sr. Manager, MTY MEX </a:t>
            </a:r>
            <a:endParaRPr lang="en-US" sz="1200" b="1" dirty="0">
              <a:solidFill>
                <a:srgbClr val="3DCD58"/>
              </a:solidFill>
            </a:endParaRPr>
          </a:p>
          <a:p>
            <a:r>
              <a:rPr lang="en-US" sz="1200" b="1" dirty="0"/>
              <a:t>        </a:t>
            </a:r>
            <a:r>
              <a:rPr lang="en-US" sz="1001" dirty="0"/>
              <a:t>Leader PM</a:t>
            </a:r>
          </a:p>
        </p:txBody>
      </p:sp>
      <p:pic>
        <p:nvPicPr>
          <p:cNvPr id="397" name="Picture 396">
            <a:extLst>
              <a:ext uri="{FF2B5EF4-FFF2-40B4-BE49-F238E27FC236}">
                <a16:creationId xmlns:a16="http://schemas.microsoft.com/office/drawing/2014/main" id="{5F1C3935-C857-4C60-8F78-911FB8E8149C}"/>
              </a:ext>
            </a:extLst>
          </p:cNvPr>
          <p:cNvPicPr preferRelativeResize="0">
            <a:picLocks/>
          </p:cNvPicPr>
          <p:nvPr/>
        </p:nvPicPr>
        <p:blipFill>
          <a:blip r:embed="rId6" cstate="email">
            <a:extLst>
              <a:ext uri="{28A0092B-C50C-407E-A947-70E740481C1C}">
                <a14:useLocalDpi xmlns:a14="http://schemas.microsoft.com/office/drawing/2010/main" val="0"/>
              </a:ext>
            </a:extLst>
          </a:blip>
          <a:stretch>
            <a:fillRect/>
          </a:stretch>
        </p:blipFill>
        <p:spPr>
          <a:xfrm>
            <a:off x="12062841" y="4055004"/>
            <a:ext cx="667512" cy="786384"/>
          </a:xfrm>
          <a:prstGeom prst="ellipse">
            <a:avLst/>
          </a:prstGeom>
          <a:ln w="12700" cap="rnd">
            <a:solidFill>
              <a:srgbClr val="C8C6BD"/>
            </a:solidFill>
            <a:prstDash val="solid"/>
          </a:ln>
          <a:effectLst/>
        </p:spPr>
      </p:pic>
      <p:sp>
        <p:nvSpPr>
          <p:cNvPr id="473" name="Rectangle 472">
            <a:extLst>
              <a:ext uri="{FF2B5EF4-FFF2-40B4-BE49-F238E27FC236}">
                <a16:creationId xmlns:a16="http://schemas.microsoft.com/office/drawing/2014/main" id="{F1A16F55-5C59-4EF6-8557-AD10C498303E}"/>
              </a:ext>
            </a:extLst>
          </p:cNvPr>
          <p:cNvSpPr/>
          <p:nvPr/>
        </p:nvSpPr>
        <p:spPr>
          <a:xfrm>
            <a:off x="11827296" y="3626472"/>
            <a:ext cx="3817403" cy="302262"/>
          </a:xfrm>
          <a:prstGeom prst="rect">
            <a:avLst/>
          </a:prstGeom>
          <a:solidFill>
            <a:srgbClr val="3DCD58"/>
          </a:solidFill>
          <a:ln>
            <a:noFill/>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p>
          <a:p>
            <a:pPr algn="ctr"/>
            <a:r>
              <a:rPr lang="es-419" sz="1100" b="1" dirty="0">
                <a:solidFill>
                  <a:schemeClr val="bg1"/>
                </a:solidFill>
                <a:effectLst>
                  <a:outerShdw blurRad="38100" dist="38100" dir="2700000" algn="tl">
                    <a:srgbClr val="000000">
                      <a:alpha val="43137"/>
                    </a:srgbClr>
                  </a:outerShdw>
                </a:effectLst>
              </a:rPr>
              <a:t>STRATEGIC PROJECTS &amp; PROGRAM MANAGEMENT</a:t>
            </a:r>
          </a:p>
          <a:p>
            <a:pPr algn="ctr"/>
            <a:endParaRPr lang="en-US" sz="132" b="1" dirty="0"/>
          </a:p>
        </p:txBody>
      </p:sp>
      <p:cxnSp>
        <p:nvCxnSpPr>
          <p:cNvPr id="557" name="Straight Arrow Connector 556">
            <a:extLst>
              <a:ext uri="{FF2B5EF4-FFF2-40B4-BE49-F238E27FC236}">
                <a16:creationId xmlns:a16="http://schemas.microsoft.com/office/drawing/2014/main" id="{013DD854-88B9-4F9A-A957-41EF049A8A42}"/>
              </a:ext>
            </a:extLst>
          </p:cNvPr>
          <p:cNvCxnSpPr>
            <a:cxnSpLocks/>
            <a:endCxn id="473" idx="0"/>
          </p:cNvCxnSpPr>
          <p:nvPr/>
        </p:nvCxnSpPr>
        <p:spPr>
          <a:xfrm>
            <a:off x="13735998" y="3315877"/>
            <a:ext cx="0" cy="310595"/>
          </a:xfrm>
          <a:prstGeom prst="straightConnector1">
            <a:avLst/>
          </a:prstGeom>
          <a:ln w="38100" cap="rnd">
            <a:solidFill>
              <a:srgbClr val="9FA0A4"/>
            </a:solidFill>
            <a:tailEnd type="triangle"/>
          </a:ln>
          <a:effectLst/>
        </p:spPr>
        <p:style>
          <a:lnRef idx="2">
            <a:schemeClr val="accent1"/>
          </a:lnRef>
          <a:fillRef idx="0">
            <a:schemeClr val="accent1"/>
          </a:fillRef>
          <a:effectRef idx="1">
            <a:schemeClr val="accent1"/>
          </a:effectRef>
          <a:fontRef idx="minor">
            <a:schemeClr val="tx1"/>
          </a:fontRef>
        </p:style>
      </p:cxnSp>
      <p:sp>
        <p:nvSpPr>
          <p:cNvPr id="416" name="TextBox 415">
            <a:extLst>
              <a:ext uri="{FF2B5EF4-FFF2-40B4-BE49-F238E27FC236}">
                <a16:creationId xmlns:a16="http://schemas.microsoft.com/office/drawing/2014/main" id="{6C9CC0CD-FFF9-46E9-A64D-C4CDE3327C06}"/>
              </a:ext>
            </a:extLst>
          </p:cNvPr>
          <p:cNvSpPr txBox="1"/>
          <p:nvPr/>
        </p:nvSpPr>
        <p:spPr>
          <a:xfrm>
            <a:off x="10982697" y="5131172"/>
            <a:ext cx="2368292" cy="640079"/>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spAutoFit/>
          </a:bodyPr>
          <a:lstStyle/>
          <a:p>
            <a:r>
              <a:rPr lang="en-US" sz="1401" b="1" dirty="0"/>
              <a:t>        </a:t>
            </a:r>
            <a:r>
              <a:rPr lang="en-US" sz="1200" b="1" dirty="0"/>
              <a:t>Carlos Galvan</a:t>
            </a:r>
          </a:p>
          <a:p>
            <a:r>
              <a:rPr lang="en-US" sz="1001" b="1" dirty="0"/>
              <a:t>            </a:t>
            </a:r>
            <a:r>
              <a:rPr lang="en-US" sz="1000" b="1" dirty="0">
                <a:solidFill>
                  <a:srgbClr val="3DCD58"/>
                </a:solidFill>
              </a:rPr>
              <a:t>Project Manager, MTY MEX</a:t>
            </a:r>
          </a:p>
          <a:p>
            <a:r>
              <a:rPr lang="en-US" sz="1000" b="1" dirty="0">
                <a:solidFill>
                  <a:srgbClr val="3DCD58"/>
                </a:solidFill>
              </a:rPr>
              <a:t>            </a:t>
            </a:r>
            <a:r>
              <a:rPr lang="en-US" sz="1000" b="1" dirty="0"/>
              <a:t>CoS (SBO-REB), QVE</a:t>
            </a:r>
          </a:p>
        </p:txBody>
      </p:sp>
      <p:sp>
        <p:nvSpPr>
          <p:cNvPr id="418" name="TextBox 417">
            <a:extLst>
              <a:ext uri="{FF2B5EF4-FFF2-40B4-BE49-F238E27FC236}">
                <a16:creationId xmlns:a16="http://schemas.microsoft.com/office/drawing/2014/main" id="{BF598DFE-4165-4B5F-ADE3-C05459A66A16}"/>
              </a:ext>
            </a:extLst>
          </p:cNvPr>
          <p:cNvSpPr txBox="1"/>
          <p:nvPr/>
        </p:nvSpPr>
        <p:spPr>
          <a:xfrm>
            <a:off x="10986151" y="8618142"/>
            <a:ext cx="2366103" cy="640079"/>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spAutoFit/>
          </a:bodyPr>
          <a:lstStyle/>
          <a:p>
            <a:r>
              <a:rPr lang="en-US" sz="1401" b="1" dirty="0"/>
              <a:t>         </a:t>
            </a:r>
            <a:r>
              <a:rPr lang="en-US" sz="1200" b="1" dirty="0"/>
              <a:t>Mario Gutierrez</a:t>
            </a:r>
          </a:p>
          <a:p>
            <a:r>
              <a:rPr lang="en-US" sz="1001" b="1" dirty="0"/>
              <a:t>            </a:t>
            </a:r>
            <a:r>
              <a:rPr lang="en-US" sz="1000" b="1" dirty="0">
                <a:solidFill>
                  <a:srgbClr val="3DCD58"/>
                </a:solidFill>
              </a:rPr>
              <a:t>Project Manager, MTY MEX</a:t>
            </a:r>
          </a:p>
          <a:p>
            <a:r>
              <a:rPr lang="en-US" sz="1000" b="1" dirty="0">
                <a:solidFill>
                  <a:srgbClr val="3DCD58"/>
                </a:solidFill>
              </a:rPr>
              <a:t>           </a:t>
            </a:r>
            <a:r>
              <a:rPr lang="en-US" sz="1000" b="1" dirty="0"/>
              <a:t> CoS (SBO-REB), QVE</a:t>
            </a:r>
          </a:p>
        </p:txBody>
      </p:sp>
      <p:pic>
        <p:nvPicPr>
          <p:cNvPr id="391" name="Picture 10" descr="https://spiceportal.schneider-electric.com/image/user_male_portrait?img_id=45644760&amp;img_id_token=OZbPTzDndL%2F0AhII%2B89uN1dBAWs%3D&amp;t=1527603588272">
            <a:extLst>
              <a:ext uri="{FF2B5EF4-FFF2-40B4-BE49-F238E27FC236}">
                <a16:creationId xmlns:a16="http://schemas.microsoft.com/office/drawing/2014/main" id="{6FC1832A-048C-4521-A55D-A1474971DEB0}"/>
              </a:ext>
            </a:extLst>
          </p:cNvPr>
          <p:cNvPicPr preferRelativeResize="0">
            <a:picLocks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10710001" y="5059591"/>
            <a:ext cx="667510" cy="786382"/>
          </a:xfrm>
          <a:prstGeom prst="ellipse">
            <a:avLst/>
          </a:prstGeom>
          <a:ln w="12700" cap="rnd">
            <a:solidFill>
              <a:schemeClr val="accent1"/>
            </a:solidFill>
            <a:prstDash val="solid"/>
          </a:ln>
          <a:effectLst/>
          <a:extLst>
            <a:ext uri="{909E8E84-426E-40DD-AFC4-6F175D3DCCD1}">
              <a14:hiddenFill xmlns:a14="http://schemas.microsoft.com/office/drawing/2010/main">
                <a:solidFill>
                  <a:srgbClr val="FFFFFF"/>
                </a:solidFill>
              </a14:hiddenFill>
            </a:ext>
          </a:extLst>
        </p:spPr>
      </p:pic>
      <p:pic>
        <p:nvPicPr>
          <p:cNvPr id="392" name="Picture 12" descr="https://spiceportal.schneider-electric.com/image/user_male_portrait?img_id=36601047&amp;img_id_token=7eMqKTKJ5uKALZ%2BIH2ekOXpbcJ8%3D&amp;t=1527603694114">
            <a:extLst>
              <a:ext uri="{FF2B5EF4-FFF2-40B4-BE49-F238E27FC236}">
                <a16:creationId xmlns:a16="http://schemas.microsoft.com/office/drawing/2014/main" id="{BAD78FCE-EB20-423B-B85F-4AAA93AA2233}"/>
              </a:ext>
            </a:extLst>
          </p:cNvPr>
          <p:cNvPicPr preferRelativeResize="0">
            <a:picLocks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10773208" y="8561411"/>
            <a:ext cx="667510" cy="786382"/>
          </a:xfrm>
          <a:prstGeom prst="ellipse">
            <a:avLst/>
          </a:prstGeom>
          <a:ln w="12700" cap="rnd">
            <a:solidFill>
              <a:schemeClr val="accent1"/>
            </a:solidFill>
            <a:prstDash val="solid"/>
          </a:ln>
          <a:effectLst/>
          <a:extLst>
            <a:ext uri="{909E8E84-426E-40DD-AFC4-6F175D3DCCD1}">
              <a14:hiddenFill xmlns:a14="http://schemas.microsoft.com/office/drawing/2010/main">
                <a:solidFill>
                  <a:srgbClr val="FFFFFF"/>
                </a:solidFill>
              </a14:hiddenFill>
            </a:ext>
          </a:extLst>
        </p:spPr>
      </p:pic>
      <p:sp>
        <p:nvSpPr>
          <p:cNvPr id="337" name="TextBox 336">
            <a:extLst>
              <a:ext uri="{FF2B5EF4-FFF2-40B4-BE49-F238E27FC236}">
                <a16:creationId xmlns:a16="http://schemas.microsoft.com/office/drawing/2014/main" id="{7309098F-BBD2-430E-A4D0-1B577126331D}"/>
              </a:ext>
            </a:extLst>
          </p:cNvPr>
          <p:cNvSpPr txBox="1"/>
          <p:nvPr/>
        </p:nvSpPr>
        <p:spPr>
          <a:xfrm>
            <a:off x="7433207" y="6848559"/>
            <a:ext cx="2368292" cy="640079"/>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spAutoFit/>
          </a:bodyPr>
          <a:lstStyle/>
          <a:p>
            <a:r>
              <a:rPr lang="en-US" sz="1401" b="1" dirty="0"/>
              <a:t>          </a:t>
            </a:r>
            <a:r>
              <a:rPr lang="en-US" sz="1200" b="1" dirty="0"/>
              <a:t>Valdemar Berlanga</a:t>
            </a:r>
          </a:p>
          <a:p>
            <a:r>
              <a:rPr lang="en-US" sz="1001" b="1" dirty="0"/>
              <a:t>              </a:t>
            </a:r>
            <a:r>
              <a:rPr lang="en-US" sz="1000" b="1" dirty="0">
                <a:solidFill>
                  <a:srgbClr val="3DCD58"/>
                </a:solidFill>
              </a:rPr>
              <a:t>Project Manager, MTY MEX</a:t>
            </a:r>
          </a:p>
          <a:p>
            <a:r>
              <a:rPr lang="en-US" sz="1000" b="1" dirty="0"/>
              <a:t>              CoS (SBO-REB), QVE</a:t>
            </a:r>
          </a:p>
        </p:txBody>
      </p:sp>
      <p:cxnSp>
        <p:nvCxnSpPr>
          <p:cNvPr id="239" name="Straight Connector 238">
            <a:extLst>
              <a:ext uri="{FF2B5EF4-FFF2-40B4-BE49-F238E27FC236}">
                <a16:creationId xmlns:a16="http://schemas.microsoft.com/office/drawing/2014/main" id="{8408CC31-5442-456E-B4B9-49C6DEF27F76}"/>
              </a:ext>
            </a:extLst>
          </p:cNvPr>
          <p:cNvCxnSpPr>
            <a:cxnSpLocks/>
          </p:cNvCxnSpPr>
          <p:nvPr/>
        </p:nvCxnSpPr>
        <p:spPr>
          <a:xfrm>
            <a:off x="10479564" y="4940959"/>
            <a:ext cx="18962" cy="4026839"/>
          </a:xfrm>
          <a:prstGeom prst="line">
            <a:avLst/>
          </a:prstGeom>
          <a:ln w="38100"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51" name="Straight Arrow Connector 250">
            <a:extLst>
              <a:ext uri="{FF2B5EF4-FFF2-40B4-BE49-F238E27FC236}">
                <a16:creationId xmlns:a16="http://schemas.microsoft.com/office/drawing/2014/main" id="{A2683835-87FD-444B-9645-5CBEBE94DBF6}"/>
              </a:ext>
            </a:extLst>
          </p:cNvPr>
          <p:cNvCxnSpPr>
            <a:cxnSpLocks/>
          </p:cNvCxnSpPr>
          <p:nvPr/>
        </p:nvCxnSpPr>
        <p:spPr>
          <a:xfrm>
            <a:off x="10489061" y="7201034"/>
            <a:ext cx="228600" cy="0"/>
          </a:xfrm>
          <a:prstGeom prst="straightConnector1">
            <a:avLst/>
          </a:prstGeom>
          <a:ln w="381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3" name="Straight Arrow Connector 252">
            <a:extLst>
              <a:ext uri="{FF2B5EF4-FFF2-40B4-BE49-F238E27FC236}">
                <a16:creationId xmlns:a16="http://schemas.microsoft.com/office/drawing/2014/main" id="{A1E9143B-05B2-4BB5-A3F0-9541F6C52235}"/>
              </a:ext>
            </a:extLst>
          </p:cNvPr>
          <p:cNvCxnSpPr>
            <a:cxnSpLocks/>
            <a:endCxn id="431" idx="2"/>
          </p:cNvCxnSpPr>
          <p:nvPr/>
        </p:nvCxnSpPr>
        <p:spPr>
          <a:xfrm>
            <a:off x="10476669" y="6281054"/>
            <a:ext cx="230539" cy="0"/>
          </a:xfrm>
          <a:prstGeom prst="straightConnector1">
            <a:avLst/>
          </a:prstGeom>
          <a:ln w="381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6" name="Straight Arrow Connector 255">
            <a:extLst>
              <a:ext uri="{FF2B5EF4-FFF2-40B4-BE49-F238E27FC236}">
                <a16:creationId xmlns:a16="http://schemas.microsoft.com/office/drawing/2014/main" id="{C87FD225-74BB-4C80-948C-15A2C56F6C0E}"/>
              </a:ext>
            </a:extLst>
          </p:cNvPr>
          <p:cNvCxnSpPr>
            <a:cxnSpLocks/>
            <a:endCxn id="391" idx="2"/>
          </p:cNvCxnSpPr>
          <p:nvPr/>
        </p:nvCxnSpPr>
        <p:spPr>
          <a:xfrm>
            <a:off x="10485914" y="5445723"/>
            <a:ext cx="224093" cy="7060"/>
          </a:xfrm>
          <a:prstGeom prst="straightConnector1">
            <a:avLst/>
          </a:prstGeom>
          <a:ln w="381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7" name="Straight Arrow Connector 256">
            <a:extLst>
              <a:ext uri="{FF2B5EF4-FFF2-40B4-BE49-F238E27FC236}">
                <a16:creationId xmlns:a16="http://schemas.microsoft.com/office/drawing/2014/main" id="{C7FF3C70-8367-4239-AEBD-91C87A3F676D}"/>
              </a:ext>
            </a:extLst>
          </p:cNvPr>
          <p:cNvCxnSpPr>
            <a:cxnSpLocks/>
          </p:cNvCxnSpPr>
          <p:nvPr/>
        </p:nvCxnSpPr>
        <p:spPr>
          <a:xfrm>
            <a:off x="10485705" y="8053553"/>
            <a:ext cx="228600" cy="0"/>
          </a:xfrm>
          <a:prstGeom prst="straightConnector1">
            <a:avLst/>
          </a:prstGeom>
          <a:ln w="381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2" name="Straight Arrow Connector 261">
            <a:extLst>
              <a:ext uri="{FF2B5EF4-FFF2-40B4-BE49-F238E27FC236}">
                <a16:creationId xmlns:a16="http://schemas.microsoft.com/office/drawing/2014/main" id="{646FAAFC-5122-4A8C-B086-7DD6363E6CBC}"/>
              </a:ext>
            </a:extLst>
          </p:cNvPr>
          <p:cNvCxnSpPr>
            <a:cxnSpLocks/>
          </p:cNvCxnSpPr>
          <p:nvPr/>
        </p:nvCxnSpPr>
        <p:spPr>
          <a:xfrm>
            <a:off x="10508029" y="8967309"/>
            <a:ext cx="249327" cy="0"/>
          </a:xfrm>
          <a:prstGeom prst="straightConnector1">
            <a:avLst/>
          </a:prstGeom>
          <a:ln w="381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a:extLst>
              <a:ext uri="{FF2B5EF4-FFF2-40B4-BE49-F238E27FC236}">
                <a16:creationId xmlns:a16="http://schemas.microsoft.com/office/drawing/2014/main" id="{BAD67B75-E623-4538-A56B-50F6548759D0}"/>
              </a:ext>
            </a:extLst>
          </p:cNvPr>
          <p:cNvCxnSpPr>
            <a:cxnSpLocks/>
          </p:cNvCxnSpPr>
          <p:nvPr/>
        </p:nvCxnSpPr>
        <p:spPr>
          <a:xfrm>
            <a:off x="10485705" y="4949374"/>
            <a:ext cx="3101157" cy="1551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a:extLst>
              <a:ext uri="{FF2B5EF4-FFF2-40B4-BE49-F238E27FC236}">
                <a16:creationId xmlns:a16="http://schemas.microsoft.com/office/drawing/2014/main" id="{56D1CFCC-9CF7-47DE-A3D5-1B8C97070084}"/>
              </a:ext>
            </a:extLst>
          </p:cNvPr>
          <p:cNvCxnSpPr>
            <a:cxnSpLocks/>
          </p:cNvCxnSpPr>
          <p:nvPr/>
        </p:nvCxnSpPr>
        <p:spPr>
          <a:xfrm>
            <a:off x="13599694" y="4774177"/>
            <a:ext cx="18343" cy="4721380"/>
          </a:xfrm>
          <a:prstGeom prst="line">
            <a:avLst/>
          </a:prstGeom>
          <a:ln w="38100"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a:extLst>
              <a:ext uri="{FF2B5EF4-FFF2-40B4-BE49-F238E27FC236}">
                <a16:creationId xmlns:a16="http://schemas.microsoft.com/office/drawing/2014/main" id="{DBB1A09C-777E-4BC8-AEF1-321DFC08F8A1}"/>
              </a:ext>
            </a:extLst>
          </p:cNvPr>
          <p:cNvCxnSpPr>
            <a:cxnSpLocks/>
            <a:endCxn id="398" idx="0"/>
          </p:cNvCxnSpPr>
          <p:nvPr/>
        </p:nvCxnSpPr>
        <p:spPr>
          <a:xfrm>
            <a:off x="13608825" y="3950624"/>
            <a:ext cx="0" cy="141980"/>
          </a:xfrm>
          <a:prstGeom prst="line">
            <a:avLst/>
          </a:prstGeom>
          <a:ln w="38100"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83" name="TextBox 382">
            <a:extLst>
              <a:ext uri="{FF2B5EF4-FFF2-40B4-BE49-F238E27FC236}">
                <a16:creationId xmlns:a16="http://schemas.microsoft.com/office/drawing/2014/main" id="{9FDE850D-4AA9-4A40-A5C8-124E07691B97}"/>
              </a:ext>
            </a:extLst>
          </p:cNvPr>
          <p:cNvSpPr txBox="1"/>
          <p:nvPr/>
        </p:nvSpPr>
        <p:spPr>
          <a:xfrm>
            <a:off x="14181874" y="7752403"/>
            <a:ext cx="2368296" cy="640080"/>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spAutoFit/>
          </a:bodyPr>
          <a:lstStyle/>
          <a:p>
            <a:pPr algn="ctr"/>
            <a:r>
              <a:rPr lang="en-US" sz="1401" b="1" dirty="0"/>
              <a:t>    </a:t>
            </a:r>
            <a:r>
              <a:rPr lang="en-US" sz="1200" b="1" dirty="0"/>
              <a:t>Diego Lozano Salas </a:t>
            </a:r>
          </a:p>
          <a:p>
            <a:pPr algn="ctr"/>
            <a:r>
              <a:rPr lang="en-US" sz="1001" b="1" dirty="0"/>
              <a:t>           </a:t>
            </a:r>
            <a:r>
              <a:rPr lang="en-US" sz="1001" b="1" dirty="0">
                <a:solidFill>
                  <a:srgbClr val="3DCD58"/>
                </a:solidFill>
              </a:rPr>
              <a:t>Purchasing Projects-Intern </a:t>
            </a:r>
          </a:p>
          <a:p>
            <a:r>
              <a:rPr lang="en-US" sz="1001" b="1" dirty="0">
                <a:solidFill>
                  <a:srgbClr val="3DCD58"/>
                </a:solidFill>
              </a:rPr>
              <a:t>             </a:t>
            </a:r>
            <a:r>
              <a:rPr lang="en-US" sz="1001" b="1" dirty="0"/>
              <a:t>MTY,MEX </a:t>
            </a:r>
            <a:endParaRPr lang="en-US" sz="1200" dirty="0"/>
          </a:p>
        </p:txBody>
      </p:sp>
      <p:sp>
        <p:nvSpPr>
          <p:cNvPr id="415" name="TextBox 414">
            <a:extLst>
              <a:ext uri="{FF2B5EF4-FFF2-40B4-BE49-F238E27FC236}">
                <a16:creationId xmlns:a16="http://schemas.microsoft.com/office/drawing/2014/main" id="{2ABF1CC4-7500-46BD-BE4C-D683989E81CA}"/>
              </a:ext>
            </a:extLst>
          </p:cNvPr>
          <p:cNvSpPr txBox="1"/>
          <p:nvPr/>
        </p:nvSpPr>
        <p:spPr>
          <a:xfrm>
            <a:off x="14181874" y="8640058"/>
            <a:ext cx="2368296" cy="640080"/>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spAutoFit/>
          </a:bodyPr>
          <a:lstStyle/>
          <a:p>
            <a:r>
              <a:rPr lang="en-US" sz="1401" b="1" dirty="0"/>
              <a:t>       </a:t>
            </a:r>
            <a:r>
              <a:rPr lang="en-US" sz="1001" b="1" dirty="0"/>
              <a:t>    </a:t>
            </a:r>
            <a:r>
              <a:rPr lang="en-US" sz="1200" b="1" dirty="0"/>
              <a:t>Jose Hernández</a:t>
            </a:r>
            <a:endParaRPr lang="es-MX" sz="1200" b="1" dirty="0"/>
          </a:p>
          <a:p>
            <a:pPr algn="ctr"/>
            <a:r>
              <a:rPr lang="en-US" sz="1050" b="1" dirty="0"/>
              <a:t>    </a:t>
            </a:r>
            <a:r>
              <a:rPr lang="en-US" sz="1000" b="1" dirty="0">
                <a:solidFill>
                  <a:srgbClr val="3DCD58"/>
                </a:solidFill>
              </a:rPr>
              <a:t>Purchasing Prj – Intern</a:t>
            </a:r>
          </a:p>
          <a:p>
            <a:r>
              <a:rPr lang="en-US" sz="1000" b="1" dirty="0">
                <a:solidFill>
                  <a:srgbClr val="3DCD58"/>
                </a:solidFill>
              </a:rPr>
              <a:t>             </a:t>
            </a:r>
            <a:r>
              <a:rPr lang="en-US" sz="1000" b="1" dirty="0"/>
              <a:t>MTY,MEX </a:t>
            </a:r>
            <a:endParaRPr lang="en-US" sz="1000" dirty="0"/>
          </a:p>
        </p:txBody>
      </p:sp>
      <p:cxnSp>
        <p:nvCxnSpPr>
          <p:cNvPr id="405" name="Straight Arrow Connector 404">
            <a:extLst>
              <a:ext uri="{FF2B5EF4-FFF2-40B4-BE49-F238E27FC236}">
                <a16:creationId xmlns:a16="http://schemas.microsoft.com/office/drawing/2014/main" id="{8473CDA0-A9EF-49CC-B7B1-F486933DBF3B}"/>
              </a:ext>
            </a:extLst>
          </p:cNvPr>
          <p:cNvCxnSpPr>
            <a:cxnSpLocks/>
          </p:cNvCxnSpPr>
          <p:nvPr/>
        </p:nvCxnSpPr>
        <p:spPr>
          <a:xfrm>
            <a:off x="13611652" y="7135791"/>
            <a:ext cx="344306" cy="5927"/>
          </a:xfrm>
          <a:prstGeom prst="straightConnector1">
            <a:avLst/>
          </a:prstGeom>
          <a:ln w="381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0" name="Straight Arrow Connector 479">
            <a:extLst>
              <a:ext uri="{FF2B5EF4-FFF2-40B4-BE49-F238E27FC236}">
                <a16:creationId xmlns:a16="http://schemas.microsoft.com/office/drawing/2014/main" id="{152FF842-AEE1-4A5B-8071-784F8BA7A7A7}"/>
              </a:ext>
            </a:extLst>
          </p:cNvPr>
          <p:cNvCxnSpPr>
            <a:cxnSpLocks/>
            <a:stCxn id="228" idx="2"/>
          </p:cNvCxnSpPr>
          <p:nvPr/>
        </p:nvCxnSpPr>
        <p:spPr>
          <a:xfrm>
            <a:off x="7051462" y="3927476"/>
            <a:ext cx="7163" cy="241295"/>
          </a:xfrm>
          <a:prstGeom prst="straightConnector1">
            <a:avLst/>
          </a:prstGeom>
          <a:ln w="381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8" name="Straight Arrow Connector 487">
            <a:extLst>
              <a:ext uri="{FF2B5EF4-FFF2-40B4-BE49-F238E27FC236}">
                <a16:creationId xmlns:a16="http://schemas.microsoft.com/office/drawing/2014/main" id="{01732A31-A3F7-4841-BDFF-AF3BD84794C0}"/>
              </a:ext>
            </a:extLst>
          </p:cNvPr>
          <p:cNvCxnSpPr>
            <a:cxnSpLocks/>
            <a:endCxn id="305" idx="0"/>
          </p:cNvCxnSpPr>
          <p:nvPr/>
        </p:nvCxnSpPr>
        <p:spPr>
          <a:xfrm>
            <a:off x="24537700" y="4537310"/>
            <a:ext cx="0" cy="479004"/>
          </a:xfrm>
          <a:prstGeom prst="straightConnector1">
            <a:avLst/>
          </a:prstGeom>
          <a:ln w="381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285E7F7C-DF5F-4B7F-AFE4-B04768548793}"/>
              </a:ext>
            </a:extLst>
          </p:cNvPr>
          <p:cNvPicPr preferRelativeResize="0">
            <a:picLocks/>
          </p:cNvPicPr>
          <p:nvPr/>
        </p:nvPicPr>
        <p:blipFill rotWithShape="1">
          <a:blip r:embed="rId9" cstate="email">
            <a:extLst>
              <a:ext uri="{28A0092B-C50C-407E-A947-70E740481C1C}">
                <a14:useLocalDpi xmlns:a14="http://schemas.microsoft.com/office/drawing/2010/main" val="0"/>
              </a:ext>
            </a:extLst>
          </a:blip>
          <a:srcRect l="23263" t="-637" r="-757" b="39626"/>
          <a:stretch/>
        </p:blipFill>
        <p:spPr>
          <a:xfrm>
            <a:off x="13953320" y="8591401"/>
            <a:ext cx="667512" cy="786384"/>
          </a:xfrm>
          <a:prstGeom prst="ellipse">
            <a:avLst/>
          </a:prstGeom>
        </p:spPr>
      </p:pic>
      <p:pic>
        <p:nvPicPr>
          <p:cNvPr id="20" name="Picture 19">
            <a:extLst>
              <a:ext uri="{FF2B5EF4-FFF2-40B4-BE49-F238E27FC236}">
                <a16:creationId xmlns:a16="http://schemas.microsoft.com/office/drawing/2014/main" id="{A272F194-49B4-4AB4-9F4B-57C55631DD12}"/>
              </a:ext>
            </a:extLst>
          </p:cNvPr>
          <p:cNvPicPr preferRelativeResize="0">
            <a:picLocks/>
          </p:cNvPicPr>
          <p:nvPr/>
        </p:nvPicPr>
        <p:blipFill rotWithShape="1">
          <a:blip r:embed="rId10" cstate="email">
            <a:extLst>
              <a:ext uri="{28A0092B-C50C-407E-A947-70E740481C1C}">
                <a14:useLocalDpi xmlns:a14="http://schemas.microsoft.com/office/drawing/2010/main" val="0"/>
              </a:ext>
            </a:extLst>
          </a:blip>
          <a:srcRect l="6123" t="10505" r="10034" b="10153"/>
          <a:stretch/>
        </p:blipFill>
        <p:spPr>
          <a:xfrm>
            <a:off x="13960674" y="7687861"/>
            <a:ext cx="667512" cy="786384"/>
          </a:xfrm>
          <a:prstGeom prst="ellipse">
            <a:avLst/>
          </a:prstGeom>
          <a:ln>
            <a:solidFill>
              <a:schemeClr val="accent1"/>
            </a:solidFill>
          </a:ln>
        </p:spPr>
      </p:pic>
      <p:cxnSp>
        <p:nvCxnSpPr>
          <p:cNvPr id="489" name="Straight Arrow Connector 488">
            <a:extLst>
              <a:ext uri="{FF2B5EF4-FFF2-40B4-BE49-F238E27FC236}">
                <a16:creationId xmlns:a16="http://schemas.microsoft.com/office/drawing/2014/main" id="{2A2232A4-5A7E-4D6F-9593-655A98DAC5D4}"/>
              </a:ext>
            </a:extLst>
          </p:cNvPr>
          <p:cNvCxnSpPr>
            <a:cxnSpLocks/>
          </p:cNvCxnSpPr>
          <p:nvPr/>
        </p:nvCxnSpPr>
        <p:spPr>
          <a:xfrm>
            <a:off x="24837051" y="3265026"/>
            <a:ext cx="0" cy="292715"/>
          </a:xfrm>
          <a:prstGeom prst="straightConnector1">
            <a:avLst/>
          </a:prstGeom>
          <a:ln w="38100" cap="rnd">
            <a:solidFill>
              <a:srgbClr val="9FA0A4"/>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02" name="Group 101">
            <a:extLst>
              <a:ext uri="{FF2B5EF4-FFF2-40B4-BE49-F238E27FC236}">
                <a16:creationId xmlns:a16="http://schemas.microsoft.com/office/drawing/2014/main" id="{7E3F22DE-C697-4298-89FF-0B0ED48A39B1}"/>
              </a:ext>
            </a:extLst>
          </p:cNvPr>
          <p:cNvGrpSpPr/>
          <p:nvPr/>
        </p:nvGrpSpPr>
        <p:grpSpPr>
          <a:xfrm>
            <a:off x="23425787" y="3469498"/>
            <a:ext cx="2562547" cy="910562"/>
            <a:chOff x="25411355" y="2752987"/>
            <a:chExt cx="2562547" cy="910562"/>
          </a:xfrm>
          <a:solidFill>
            <a:schemeClr val="bg1"/>
          </a:solidFill>
        </p:grpSpPr>
        <p:sp>
          <p:nvSpPr>
            <p:cNvPr id="727" name="TextBox 726">
              <a:extLst>
                <a:ext uri="{FF2B5EF4-FFF2-40B4-BE49-F238E27FC236}">
                  <a16:creationId xmlns:a16="http://schemas.microsoft.com/office/drawing/2014/main" id="{6D600A44-2CD8-4F44-AFFB-B8779E35C470}"/>
                </a:ext>
              </a:extLst>
            </p:cNvPr>
            <p:cNvSpPr txBox="1"/>
            <p:nvPr/>
          </p:nvSpPr>
          <p:spPr>
            <a:xfrm>
              <a:off x="25605606" y="2832424"/>
              <a:ext cx="2368296" cy="831125"/>
            </a:xfrm>
            <a:prstGeom prst="rect">
              <a:avLst/>
            </a:prstGeom>
            <a:grpFill/>
            <a:ln>
              <a:noFill/>
            </a:ln>
            <a:effectLst>
              <a:outerShdw blurRad="50800" dist="38100" dir="2700000" algn="tl" rotWithShape="0">
                <a:prstClr val="black">
                  <a:alpha val="40000"/>
                </a:prstClr>
              </a:outerShdw>
            </a:effectLst>
          </p:spPr>
          <p:txBody>
            <a:bodyPr wrap="square" rtlCol="0">
              <a:spAutoFit/>
            </a:bodyPr>
            <a:lstStyle/>
            <a:p>
              <a:r>
                <a:rPr lang="en-US" sz="1400" b="1" dirty="0"/>
                <a:t>         Juan Martin Rosas</a:t>
              </a:r>
            </a:p>
            <a:p>
              <a:r>
                <a:rPr lang="en-US" sz="1200" b="1" dirty="0"/>
                <a:t>           </a:t>
              </a:r>
              <a:r>
                <a:rPr lang="en-US" sz="1001" b="1" dirty="0">
                  <a:solidFill>
                    <a:srgbClr val="3DCD58"/>
                  </a:solidFill>
                </a:rPr>
                <a:t>Sr. Project Manager</a:t>
              </a:r>
              <a:endParaRPr lang="en-US" sz="1001" b="1" dirty="0"/>
            </a:p>
            <a:p>
              <a:r>
                <a:rPr lang="en-US" sz="1001" b="1" dirty="0"/>
                <a:t>              MTY, MEX</a:t>
              </a:r>
            </a:p>
            <a:p>
              <a:r>
                <a:rPr lang="en-US" sz="1200" dirty="0"/>
                <a:t>	</a:t>
              </a:r>
              <a:endParaRPr lang="en-US" sz="1000" dirty="0"/>
            </a:p>
          </p:txBody>
        </p:sp>
        <p:pic>
          <p:nvPicPr>
            <p:cNvPr id="743" name="Picture 2" descr="https://spiceportal.schneider-electric.com/image/user_male_portrait?img_id=24393766&amp;img_id_token=1VsbJWafhvPtuB%2FCxGrIO%2FDF3DU%3D&amp;t=1528907875410">
              <a:extLst>
                <a:ext uri="{FF2B5EF4-FFF2-40B4-BE49-F238E27FC236}">
                  <a16:creationId xmlns:a16="http://schemas.microsoft.com/office/drawing/2014/main" id="{3D6B3743-8997-49A4-98C8-CA49390BEB59}"/>
                </a:ext>
              </a:extLst>
            </p:cNvPr>
            <p:cNvPicPr preferRelativeResize="0">
              <a:picLocks noChangeArrowheads="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25411355" y="2752987"/>
              <a:ext cx="667512" cy="786384"/>
            </a:xfrm>
            <a:prstGeom prst="ellipse">
              <a:avLst/>
            </a:prstGeom>
            <a:grpFill/>
            <a:ln w="12700" cap="rnd">
              <a:noFill/>
              <a:prstDash val="solid"/>
            </a:ln>
            <a:effectLst/>
            <a:extLst>
              <a:ext uri="{909E8E84-426E-40DD-AFC4-6F175D3DCCD1}">
                <a14:hiddenFill xmlns:a14="http://schemas.microsoft.com/office/drawing/2010/main">
                  <a:solidFill>
                    <a:srgbClr val="FFFFFF"/>
                  </a:solidFill>
                </a14:hiddenFill>
              </a:ext>
            </a:extLst>
          </p:spPr>
        </p:pic>
      </p:grpSp>
      <p:sp>
        <p:nvSpPr>
          <p:cNvPr id="536" name="Rectangle 535">
            <a:extLst>
              <a:ext uri="{FF2B5EF4-FFF2-40B4-BE49-F238E27FC236}">
                <a16:creationId xmlns:a16="http://schemas.microsoft.com/office/drawing/2014/main" id="{03B733C5-0208-45A1-A1C4-DFE11B06B559}"/>
              </a:ext>
            </a:extLst>
          </p:cNvPr>
          <p:cNvSpPr/>
          <p:nvPr/>
        </p:nvSpPr>
        <p:spPr>
          <a:xfrm>
            <a:off x="18629643" y="5001453"/>
            <a:ext cx="3862134" cy="266548"/>
          </a:xfrm>
          <a:prstGeom prst="rect">
            <a:avLst/>
          </a:prstGeom>
          <a:solidFill>
            <a:srgbClr val="3DCD58"/>
          </a:solidFill>
          <a:ln>
            <a:noFill/>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p>
          <a:p>
            <a:pPr algn="ctr"/>
            <a:r>
              <a:rPr lang="es-419" sz="1000" b="1" dirty="0">
                <a:solidFill>
                  <a:schemeClr val="bg1"/>
                </a:solidFill>
                <a:effectLst>
                  <a:outerShdw blurRad="38100" dist="38100" dir="2700000" algn="tl">
                    <a:srgbClr val="000000">
                      <a:alpha val="43137"/>
                    </a:srgbClr>
                  </a:outerShdw>
                </a:effectLst>
              </a:rPr>
              <a:t>TOOLS &amp; PROCESSES MGT. RESOURCES COORDINATION</a:t>
            </a:r>
            <a:endParaRPr lang="en-US" sz="100" b="1" dirty="0">
              <a:solidFill>
                <a:schemeClr val="bg1"/>
              </a:solidFill>
              <a:effectLst>
                <a:outerShdw blurRad="38100" dist="38100" dir="2700000" algn="tl">
                  <a:srgbClr val="000000">
                    <a:alpha val="43137"/>
                  </a:srgbClr>
                </a:outerShdw>
              </a:effectLst>
            </a:endParaRPr>
          </a:p>
        </p:txBody>
      </p:sp>
      <p:cxnSp>
        <p:nvCxnSpPr>
          <p:cNvPr id="386" name="Straight Connector 385">
            <a:extLst>
              <a:ext uri="{FF2B5EF4-FFF2-40B4-BE49-F238E27FC236}">
                <a16:creationId xmlns:a16="http://schemas.microsoft.com/office/drawing/2014/main" id="{CCDA0399-D9F1-46C3-B129-5E9DF65A5BC1}"/>
              </a:ext>
            </a:extLst>
          </p:cNvPr>
          <p:cNvCxnSpPr>
            <a:cxnSpLocks/>
          </p:cNvCxnSpPr>
          <p:nvPr/>
        </p:nvCxnSpPr>
        <p:spPr>
          <a:xfrm>
            <a:off x="20553980" y="4512035"/>
            <a:ext cx="5298451" cy="0"/>
          </a:xfrm>
          <a:prstGeom prst="line">
            <a:avLst/>
          </a:prstGeom>
          <a:ln w="38100" cap="rnd">
            <a:solidFill>
              <a:srgbClr val="9FA0A4"/>
            </a:solidFill>
          </a:ln>
          <a:effectLst/>
        </p:spPr>
        <p:style>
          <a:lnRef idx="2">
            <a:schemeClr val="accent1"/>
          </a:lnRef>
          <a:fillRef idx="0">
            <a:schemeClr val="accent1"/>
          </a:fillRef>
          <a:effectRef idx="1">
            <a:schemeClr val="accent1"/>
          </a:effectRef>
          <a:fontRef idx="minor">
            <a:schemeClr val="tx1"/>
          </a:fontRef>
        </p:style>
      </p:cxnSp>
      <p:cxnSp>
        <p:nvCxnSpPr>
          <p:cNvPr id="376" name="Straight Arrow Connector 375">
            <a:extLst>
              <a:ext uri="{FF2B5EF4-FFF2-40B4-BE49-F238E27FC236}">
                <a16:creationId xmlns:a16="http://schemas.microsoft.com/office/drawing/2014/main" id="{B5480272-7464-4039-988B-CAAC31428462}"/>
              </a:ext>
            </a:extLst>
          </p:cNvPr>
          <p:cNvCxnSpPr>
            <a:cxnSpLocks/>
            <a:endCxn id="536" idx="0"/>
          </p:cNvCxnSpPr>
          <p:nvPr/>
        </p:nvCxnSpPr>
        <p:spPr>
          <a:xfrm>
            <a:off x="20553980" y="4517049"/>
            <a:ext cx="6730" cy="484404"/>
          </a:xfrm>
          <a:prstGeom prst="straightConnector1">
            <a:avLst/>
          </a:prstGeom>
          <a:ln w="381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48" name="TextBox 747">
            <a:extLst>
              <a:ext uri="{FF2B5EF4-FFF2-40B4-BE49-F238E27FC236}">
                <a16:creationId xmlns:a16="http://schemas.microsoft.com/office/drawing/2014/main" id="{6DC57903-2F4E-4B31-8164-DB803169CDC8}"/>
              </a:ext>
            </a:extLst>
          </p:cNvPr>
          <p:cNvSpPr txBox="1"/>
          <p:nvPr/>
        </p:nvSpPr>
        <p:spPr>
          <a:xfrm>
            <a:off x="17942041" y="6687097"/>
            <a:ext cx="2313431" cy="739048"/>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spAutoFit/>
          </a:bodyPr>
          <a:lstStyle/>
          <a:p>
            <a:pPr algn="ctr"/>
            <a:r>
              <a:rPr lang="en-US" sz="1200" b="1" dirty="0"/>
              <a:t>    Ana Paula Aguilar</a:t>
            </a:r>
          </a:p>
          <a:p>
            <a:r>
              <a:rPr lang="en-US" sz="1001" b="1" dirty="0"/>
              <a:t>              </a:t>
            </a:r>
            <a:r>
              <a:rPr lang="en-US" sz="1001" b="1" dirty="0">
                <a:solidFill>
                  <a:srgbClr val="3DCD58"/>
                </a:solidFill>
              </a:rPr>
              <a:t>IT Software Dev. Intern</a:t>
            </a:r>
          </a:p>
          <a:p>
            <a:r>
              <a:rPr lang="en-US" sz="1001" b="1" dirty="0"/>
              <a:t>              MTY, MEX</a:t>
            </a:r>
          </a:p>
          <a:p>
            <a:pPr algn="ctr"/>
            <a:r>
              <a:rPr lang="en-US" sz="700" b="1" dirty="0"/>
              <a:t>            </a:t>
            </a:r>
            <a:r>
              <a:rPr lang="en-US" sz="1001" b="1" dirty="0"/>
              <a:t>Web</a:t>
            </a:r>
            <a:r>
              <a:rPr lang="en-US" sz="1001" dirty="0"/>
              <a:t> </a:t>
            </a:r>
            <a:r>
              <a:rPr lang="en-US" sz="1001" b="1" dirty="0"/>
              <a:t>Apps</a:t>
            </a:r>
            <a:r>
              <a:rPr lang="en-US" sz="1001" dirty="0"/>
              <a:t> </a:t>
            </a:r>
            <a:r>
              <a:rPr lang="en-US" sz="1001" b="1" dirty="0"/>
              <a:t>Development</a:t>
            </a:r>
          </a:p>
        </p:txBody>
      </p:sp>
      <p:sp>
        <p:nvSpPr>
          <p:cNvPr id="379" name="TextBox 378">
            <a:extLst>
              <a:ext uri="{FF2B5EF4-FFF2-40B4-BE49-F238E27FC236}">
                <a16:creationId xmlns:a16="http://schemas.microsoft.com/office/drawing/2014/main" id="{1162812C-368A-433B-A3E6-6A8614E64614}"/>
              </a:ext>
            </a:extLst>
          </p:cNvPr>
          <p:cNvSpPr txBox="1"/>
          <p:nvPr/>
        </p:nvSpPr>
        <p:spPr>
          <a:xfrm>
            <a:off x="20681685" y="6703012"/>
            <a:ext cx="2313431" cy="738664"/>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nchor="ctr">
            <a:spAutoFit/>
          </a:bodyPr>
          <a:lstStyle/>
          <a:p>
            <a:pPr algn="ctr"/>
            <a:r>
              <a:rPr lang="es-419" sz="1400" b="1" dirty="0">
                <a:solidFill>
                  <a:srgbClr val="3DCD58"/>
                </a:solidFill>
              </a:rPr>
              <a:t>Open</a:t>
            </a:r>
          </a:p>
          <a:p>
            <a:pPr algn="ctr"/>
            <a:r>
              <a:rPr lang="es-419" sz="1400" b="1" dirty="0">
                <a:solidFill>
                  <a:srgbClr val="3DCD58"/>
                </a:solidFill>
              </a:rPr>
              <a:t>Position</a:t>
            </a:r>
          </a:p>
          <a:p>
            <a:pPr algn="ctr"/>
            <a:endParaRPr lang="en-US" sz="1400" b="1" dirty="0"/>
          </a:p>
        </p:txBody>
      </p:sp>
      <p:grpSp>
        <p:nvGrpSpPr>
          <p:cNvPr id="432" name="Group 431">
            <a:extLst>
              <a:ext uri="{FF2B5EF4-FFF2-40B4-BE49-F238E27FC236}">
                <a16:creationId xmlns:a16="http://schemas.microsoft.com/office/drawing/2014/main" id="{E1477A47-60F9-453A-A7A5-4C632743ADA4}"/>
              </a:ext>
            </a:extLst>
          </p:cNvPr>
          <p:cNvGrpSpPr/>
          <p:nvPr/>
        </p:nvGrpSpPr>
        <p:grpSpPr>
          <a:xfrm>
            <a:off x="20358868" y="5608162"/>
            <a:ext cx="187482" cy="1417320"/>
            <a:chOff x="28761426" y="5003962"/>
            <a:chExt cx="187482" cy="1417320"/>
          </a:xfrm>
        </p:grpSpPr>
        <p:cxnSp>
          <p:nvCxnSpPr>
            <p:cNvPr id="433" name="Straight Connector 432">
              <a:extLst>
                <a:ext uri="{FF2B5EF4-FFF2-40B4-BE49-F238E27FC236}">
                  <a16:creationId xmlns:a16="http://schemas.microsoft.com/office/drawing/2014/main" id="{ED253D97-0041-4B23-83AD-0ACD71995757}"/>
                </a:ext>
              </a:extLst>
            </p:cNvPr>
            <p:cNvCxnSpPr>
              <a:cxnSpLocks/>
            </p:cNvCxnSpPr>
            <p:nvPr/>
          </p:nvCxnSpPr>
          <p:spPr>
            <a:xfrm>
              <a:off x="28761426" y="5003962"/>
              <a:ext cx="0" cy="1417320"/>
            </a:xfrm>
            <a:prstGeom prst="line">
              <a:avLst/>
            </a:prstGeom>
            <a:ln w="38100" cap="rnd">
              <a:solidFill>
                <a:srgbClr val="9FA0A4"/>
              </a:solidFill>
            </a:ln>
            <a:effectLst/>
          </p:spPr>
          <p:style>
            <a:lnRef idx="2">
              <a:schemeClr val="accent1"/>
            </a:lnRef>
            <a:fillRef idx="0">
              <a:schemeClr val="accent1"/>
            </a:fillRef>
            <a:effectRef idx="1">
              <a:schemeClr val="accent1"/>
            </a:effectRef>
            <a:fontRef idx="minor">
              <a:schemeClr val="tx1"/>
            </a:fontRef>
          </p:style>
        </p:cxnSp>
        <p:cxnSp>
          <p:nvCxnSpPr>
            <p:cNvPr id="434" name="Straight Arrow Connector 433">
              <a:extLst>
                <a:ext uri="{FF2B5EF4-FFF2-40B4-BE49-F238E27FC236}">
                  <a16:creationId xmlns:a16="http://schemas.microsoft.com/office/drawing/2014/main" id="{8464BDA0-30B4-4F05-959C-5193BEB28468}"/>
                </a:ext>
              </a:extLst>
            </p:cNvPr>
            <p:cNvCxnSpPr>
              <a:cxnSpLocks/>
            </p:cNvCxnSpPr>
            <p:nvPr/>
          </p:nvCxnSpPr>
          <p:spPr>
            <a:xfrm>
              <a:off x="28777919" y="5466388"/>
              <a:ext cx="170989" cy="3663"/>
            </a:xfrm>
            <a:prstGeom prst="straightConnector1">
              <a:avLst/>
            </a:prstGeom>
            <a:ln w="38100" cap="rnd">
              <a:solidFill>
                <a:srgbClr val="9FA0A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5" name="Straight Arrow Connector 434">
              <a:extLst>
                <a:ext uri="{FF2B5EF4-FFF2-40B4-BE49-F238E27FC236}">
                  <a16:creationId xmlns:a16="http://schemas.microsoft.com/office/drawing/2014/main" id="{FCEC5643-FC40-496A-809B-6DC5C422DDD4}"/>
                </a:ext>
              </a:extLst>
            </p:cNvPr>
            <p:cNvCxnSpPr>
              <a:cxnSpLocks/>
            </p:cNvCxnSpPr>
            <p:nvPr/>
          </p:nvCxnSpPr>
          <p:spPr>
            <a:xfrm>
              <a:off x="28777919" y="6421282"/>
              <a:ext cx="155633" cy="0"/>
            </a:xfrm>
            <a:prstGeom prst="straightConnector1">
              <a:avLst/>
            </a:prstGeom>
            <a:ln w="38100" cap="rnd">
              <a:solidFill>
                <a:srgbClr val="9FA0A4"/>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438" name="Group 437">
            <a:extLst>
              <a:ext uri="{FF2B5EF4-FFF2-40B4-BE49-F238E27FC236}">
                <a16:creationId xmlns:a16="http://schemas.microsoft.com/office/drawing/2014/main" id="{B06021E3-87FE-4A70-8F59-104000FB5C3B}"/>
              </a:ext>
            </a:extLst>
          </p:cNvPr>
          <p:cNvGrpSpPr/>
          <p:nvPr/>
        </p:nvGrpSpPr>
        <p:grpSpPr>
          <a:xfrm>
            <a:off x="17550650" y="5608162"/>
            <a:ext cx="258279" cy="1417320"/>
            <a:chOff x="28476878" y="5045254"/>
            <a:chExt cx="258279" cy="1417320"/>
          </a:xfrm>
        </p:grpSpPr>
        <p:cxnSp>
          <p:nvCxnSpPr>
            <p:cNvPr id="439" name="Straight Connector 438">
              <a:extLst>
                <a:ext uri="{FF2B5EF4-FFF2-40B4-BE49-F238E27FC236}">
                  <a16:creationId xmlns:a16="http://schemas.microsoft.com/office/drawing/2014/main" id="{73DEDBF0-EF0C-47CD-BA1D-DC9F52B9B6BA}"/>
                </a:ext>
              </a:extLst>
            </p:cNvPr>
            <p:cNvCxnSpPr>
              <a:cxnSpLocks/>
            </p:cNvCxnSpPr>
            <p:nvPr/>
          </p:nvCxnSpPr>
          <p:spPr>
            <a:xfrm flipH="1">
              <a:off x="28476878" y="5045254"/>
              <a:ext cx="0" cy="1417320"/>
            </a:xfrm>
            <a:prstGeom prst="line">
              <a:avLst/>
            </a:prstGeom>
            <a:ln w="38100" cap="rnd">
              <a:solidFill>
                <a:srgbClr val="9FA0A4"/>
              </a:solidFill>
            </a:ln>
            <a:effectLst/>
          </p:spPr>
          <p:style>
            <a:lnRef idx="2">
              <a:schemeClr val="accent1"/>
            </a:lnRef>
            <a:fillRef idx="0">
              <a:schemeClr val="accent1"/>
            </a:fillRef>
            <a:effectRef idx="1">
              <a:schemeClr val="accent1"/>
            </a:effectRef>
            <a:fontRef idx="minor">
              <a:schemeClr val="tx1"/>
            </a:fontRef>
          </p:style>
        </p:cxnSp>
        <p:cxnSp>
          <p:nvCxnSpPr>
            <p:cNvPr id="440" name="Straight Arrow Connector 439">
              <a:extLst>
                <a:ext uri="{FF2B5EF4-FFF2-40B4-BE49-F238E27FC236}">
                  <a16:creationId xmlns:a16="http://schemas.microsoft.com/office/drawing/2014/main" id="{5188EE86-48E0-4A6C-85B2-C7DBFB186BA3}"/>
                </a:ext>
              </a:extLst>
            </p:cNvPr>
            <p:cNvCxnSpPr>
              <a:cxnSpLocks/>
            </p:cNvCxnSpPr>
            <p:nvPr/>
          </p:nvCxnSpPr>
          <p:spPr>
            <a:xfrm>
              <a:off x="28489424" y="5550669"/>
              <a:ext cx="224833" cy="0"/>
            </a:xfrm>
            <a:prstGeom prst="straightConnector1">
              <a:avLst/>
            </a:prstGeom>
            <a:ln w="38100" cap="rnd">
              <a:solidFill>
                <a:srgbClr val="9FA0A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1" name="Straight Arrow Connector 440">
              <a:extLst>
                <a:ext uri="{FF2B5EF4-FFF2-40B4-BE49-F238E27FC236}">
                  <a16:creationId xmlns:a16="http://schemas.microsoft.com/office/drawing/2014/main" id="{FBB7287A-03C1-47C9-8F0B-3FAC4E954243}"/>
                </a:ext>
              </a:extLst>
            </p:cNvPr>
            <p:cNvCxnSpPr>
              <a:cxnSpLocks/>
            </p:cNvCxnSpPr>
            <p:nvPr/>
          </p:nvCxnSpPr>
          <p:spPr>
            <a:xfrm>
              <a:off x="28489548" y="6462574"/>
              <a:ext cx="245609" cy="0"/>
            </a:xfrm>
            <a:prstGeom prst="straightConnector1">
              <a:avLst/>
            </a:prstGeom>
            <a:ln w="38100" cap="rnd">
              <a:solidFill>
                <a:srgbClr val="9FA0A4"/>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407" name="Straight Connector 406">
            <a:extLst>
              <a:ext uri="{FF2B5EF4-FFF2-40B4-BE49-F238E27FC236}">
                <a16:creationId xmlns:a16="http://schemas.microsoft.com/office/drawing/2014/main" id="{00CC9702-A814-4B97-BBBD-E2750ABFE402}"/>
              </a:ext>
            </a:extLst>
          </p:cNvPr>
          <p:cNvCxnSpPr>
            <a:cxnSpLocks/>
          </p:cNvCxnSpPr>
          <p:nvPr/>
        </p:nvCxnSpPr>
        <p:spPr>
          <a:xfrm flipV="1">
            <a:off x="17569914" y="5608163"/>
            <a:ext cx="2998269" cy="4890"/>
          </a:xfrm>
          <a:prstGeom prst="line">
            <a:avLst/>
          </a:prstGeom>
          <a:ln w="38100" cap="rnd">
            <a:solidFill>
              <a:srgbClr val="9FA0A4"/>
            </a:solidFill>
          </a:ln>
          <a:effectLst/>
        </p:spPr>
        <p:style>
          <a:lnRef idx="2">
            <a:schemeClr val="accent1"/>
          </a:lnRef>
          <a:fillRef idx="0">
            <a:schemeClr val="accent1"/>
          </a:fillRef>
          <a:effectRef idx="1">
            <a:schemeClr val="accent1"/>
          </a:effectRef>
          <a:fontRef idx="minor">
            <a:schemeClr val="tx1"/>
          </a:fontRef>
        </p:style>
      </p:cxnSp>
      <p:sp>
        <p:nvSpPr>
          <p:cNvPr id="513" name="TextBox 512">
            <a:extLst>
              <a:ext uri="{FF2B5EF4-FFF2-40B4-BE49-F238E27FC236}">
                <a16:creationId xmlns:a16="http://schemas.microsoft.com/office/drawing/2014/main" id="{41A4D97D-98EE-496A-A01D-4A7D98869500}"/>
              </a:ext>
            </a:extLst>
          </p:cNvPr>
          <p:cNvSpPr txBox="1"/>
          <p:nvPr/>
        </p:nvSpPr>
        <p:spPr>
          <a:xfrm>
            <a:off x="20691012" y="5779508"/>
            <a:ext cx="2313431" cy="784958"/>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spAutoFit/>
          </a:bodyPr>
          <a:lstStyle/>
          <a:p>
            <a:r>
              <a:rPr lang="en-US" sz="1400" b="1" dirty="0"/>
              <a:t>          </a:t>
            </a:r>
            <a:r>
              <a:rPr lang="en-US" sz="1200" b="1" dirty="0"/>
              <a:t>Ibrahim Hernandez</a:t>
            </a:r>
          </a:p>
          <a:p>
            <a:r>
              <a:rPr lang="en-US" sz="1200" b="1" dirty="0"/>
              <a:t>            </a:t>
            </a:r>
            <a:r>
              <a:rPr lang="en-US" sz="1001" b="1" dirty="0">
                <a:solidFill>
                  <a:srgbClr val="3DCD58"/>
                </a:solidFill>
              </a:rPr>
              <a:t>IT Business Partner</a:t>
            </a:r>
            <a:r>
              <a:rPr lang="en-US" sz="1001" b="1" dirty="0"/>
              <a:t> </a:t>
            </a:r>
          </a:p>
          <a:p>
            <a:r>
              <a:rPr lang="en-US" sz="1001" b="1" dirty="0"/>
              <a:t>               MTY, MEX</a:t>
            </a:r>
          </a:p>
          <a:p>
            <a:r>
              <a:rPr lang="en-US" sz="900" b="1" dirty="0"/>
              <a:t>                 IT Coordination / Web Apps </a:t>
            </a:r>
          </a:p>
        </p:txBody>
      </p:sp>
      <p:cxnSp>
        <p:nvCxnSpPr>
          <p:cNvPr id="437" name="Straight Arrow Connector 436">
            <a:extLst>
              <a:ext uri="{FF2B5EF4-FFF2-40B4-BE49-F238E27FC236}">
                <a16:creationId xmlns:a16="http://schemas.microsoft.com/office/drawing/2014/main" id="{753245E5-F585-462D-B2FF-B3494E17B9BF}"/>
              </a:ext>
            </a:extLst>
          </p:cNvPr>
          <p:cNvCxnSpPr>
            <a:cxnSpLocks/>
            <a:stCxn id="536" idx="2"/>
          </p:cNvCxnSpPr>
          <p:nvPr/>
        </p:nvCxnSpPr>
        <p:spPr>
          <a:xfrm>
            <a:off x="20560710" y="5268001"/>
            <a:ext cx="0" cy="340161"/>
          </a:xfrm>
          <a:prstGeom prst="straightConnector1">
            <a:avLst/>
          </a:prstGeom>
          <a:ln w="381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6" name="Rectangle 305">
            <a:extLst>
              <a:ext uri="{FF2B5EF4-FFF2-40B4-BE49-F238E27FC236}">
                <a16:creationId xmlns:a16="http://schemas.microsoft.com/office/drawing/2014/main" id="{C6785951-3013-4756-8C4F-4C15C760B55E}"/>
              </a:ext>
            </a:extLst>
          </p:cNvPr>
          <p:cNvSpPr/>
          <p:nvPr/>
        </p:nvSpPr>
        <p:spPr>
          <a:xfrm>
            <a:off x="27879080" y="5017516"/>
            <a:ext cx="2814473" cy="297325"/>
          </a:xfrm>
          <a:prstGeom prst="rect">
            <a:avLst/>
          </a:prstGeom>
          <a:solidFill>
            <a:srgbClr val="3DCD58"/>
          </a:solidFill>
          <a:ln>
            <a:noFill/>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419" sz="1200" b="1" dirty="0">
                <a:solidFill>
                  <a:schemeClr val="bg1"/>
                </a:solidFill>
                <a:effectLst>
                  <a:outerShdw blurRad="38100" dist="38100" dir="2700000" algn="tl">
                    <a:srgbClr val="000000">
                      <a:alpha val="43137"/>
                    </a:srgbClr>
                  </a:outerShdw>
                </a:effectLst>
              </a:rPr>
              <a:t>IDEA </a:t>
            </a:r>
            <a:r>
              <a:rPr lang="en-US" sz="1200" b="1" dirty="0">
                <a:solidFill>
                  <a:schemeClr val="bg1"/>
                </a:solidFill>
                <a:effectLst>
                  <a:outerShdw blurRad="38100" dist="38100" dir="2700000" algn="tl">
                    <a:srgbClr val="000000">
                      <a:alpha val="43137"/>
                    </a:srgbClr>
                  </a:outerShdw>
                </a:effectLst>
              </a:rPr>
              <a:t>EVOLUTION</a:t>
            </a:r>
            <a:r>
              <a:rPr lang="es-419" sz="1200" b="1" dirty="0">
                <a:solidFill>
                  <a:schemeClr val="bg1"/>
                </a:solidFill>
                <a:effectLst>
                  <a:outerShdw blurRad="38100" dist="38100" dir="2700000" algn="tl">
                    <a:srgbClr val="000000">
                      <a:alpha val="43137"/>
                    </a:srgbClr>
                  </a:outerShdw>
                </a:effectLst>
              </a:rPr>
              <a:t> </a:t>
            </a:r>
            <a:endParaRPr lang="en-US" sz="1200" b="1" dirty="0">
              <a:solidFill>
                <a:schemeClr val="bg1"/>
              </a:solidFill>
              <a:effectLst>
                <a:outerShdw blurRad="38100" dist="38100" dir="2700000" algn="tl">
                  <a:srgbClr val="000000">
                    <a:alpha val="43137"/>
                  </a:srgbClr>
                </a:outerShdw>
              </a:effectLst>
            </a:endParaRPr>
          </a:p>
          <a:p>
            <a:pPr algn="ctr"/>
            <a:endParaRPr lang="es-419" sz="132" b="1" dirty="0"/>
          </a:p>
        </p:txBody>
      </p:sp>
      <p:cxnSp>
        <p:nvCxnSpPr>
          <p:cNvPr id="372" name="Straight Connector 371">
            <a:extLst>
              <a:ext uri="{FF2B5EF4-FFF2-40B4-BE49-F238E27FC236}">
                <a16:creationId xmlns:a16="http://schemas.microsoft.com/office/drawing/2014/main" id="{38B91F45-26E2-4282-AD50-3B028E09A438}"/>
              </a:ext>
            </a:extLst>
          </p:cNvPr>
          <p:cNvCxnSpPr>
            <a:cxnSpLocks/>
          </p:cNvCxnSpPr>
          <p:nvPr/>
        </p:nvCxnSpPr>
        <p:spPr>
          <a:xfrm>
            <a:off x="25821575" y="4512045"/>
            <a:ext cx="3438722" cy="1"/>
          </a:xfrm>
          <a:prstGeom prst="line">
            <a:avLst/>
          </a:prstGeom>
          <a:ln w="38100" cap="rnd">
            <a:solidFill>
              <a:srgbClr val="9FA0A4"/>
            </a:solidFill>
          </a:ln>
          <a:effectLst/>
        </p:spPr>
        <p:style>
          <a:lnRef idx="2">
            <a:schemeClr val="accent1"/>
          </a:lnRef>
          <a:fillRef idx="0">
            <a:schemeClr val="accent1"/>
          </a:fillRef>
          <a:effectRef idx="1">
            <a:schemeClr val="accent1"/>
          </a:effectRef>
          <a:fontRef idx="minor">
            <a:schemeClr val="tx1"/>
          </a:fontRef>
        </p:style>
      </p:cxnSp>
      <p:cxnSp>
        <p:nvCxnSpPr>
          <p:cNvPr id="406" name="Straight Arrow Connector 405">
            <a:extLst>
              <a:ext uri="{FF2B5EF4-FFF2-40B4-BE49-F238E27FC236}">
                <a16:creationId xmlns:a16="http://schemas.microsoft.com/office/drawing/2014/main" id="{1FE09F18-729F-4FEA-8B10-722EC17E14A3}"/>
              </a:ext>
            </a:extLst>
          </p:cNvPr>
          <p:cNvCxnSpPr>
            <a:cxnSpLocks/>
            <a:endCxn id="306" idx="0"/>
          </p:cNvCxnSpPr>
          <p:nvPr/>
        </p:nvCxnSpPr>
        <p:spPr>
          <a:xfrm>
            <a:off x="29284617" y="4547633"/>
            <a:ext cx="1700" cy="469883"/>
          </a:xfrm>
          <a:prstGeom prst="straightConnector1">
            <a:avLst/>
          </a:prstGeom>
          <a:ln w="381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9" name="TextBox 308">
            <a:extLst>
              <a:ext uri="{FF2B5EF4-FFF2-40B4-BE49-F238E27FC236}">
                <a16:creationId xmlns:a16="http://schemas.microsoft.com/office/drawing/2014/main" id="{FFB73D6A-3F00-4A48-8272-CF8B3671B1C6}"/>
              </a:ext>
            </a:extLst>
          </p:cNvPr>
          <p:cNvSpPr txBox="1"/>
          <p:nvPr/>
        </p:nvSpPr>
        <p:spPr>
          <a:xfrm>
            <a:off x="29189706" y="6538481"/>
            <a:ext cx="2368296" cy="553998"/>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solidFill>
                  <a:schemeClr val="tx1"/>
                </a:solidFill>
              </a:rPr>
              <a:t>               </a:t>
            </a:r>
            <a:r>
              <a:rPr lang="en-US" sz="1200" dirty="0">
                <a:solidFill>
                  <a:schemeClr val="tx1"/>
                </a:solidFill>
              </a:rPr>
              <a:t>  Diana de la Cruz</a:t>
            </a:r>
          </a:p>
          <a:p>
            <a:pPr algn="l"/>
            <a:r>
              <a:rPr lang="en-US" dirty="0">
                <a:solidFill>
                  <a:schemeClr val="tx1"/>
                </a:solidFill>
              </a:rPr>
              <a:t>                 </a:t>
            </a:r>
            <a:r>
              <a:rPr lang="en-US" dirty="0">
                <a:solidFill>
                  <a:srgbClr val="3DCD58"/>
                </a:solidFill>
              </a:rPr>
              <a:t> Purchasing Project Specialist</a:t>
            </a:r>
          </a:p>
          <a:p>
            <a:pPr algn="l"/>
            <a:r>
              <a:rPr lang="en-US" dirty="0">
                <a:solidFill>
                  <a:schemeClr val="tx1"/>
                </a:solidFill>
              </a:rPr>
              <a:t>                  PS MTY, MEX  </a:t>
            </a:r>
            <a:r>
              <a:rPr lang="en-US" sz="800" dirty="0">
                <a:solidFill>
                  <a:schemeClr val="tx1"/>
                </a:solidFill>
              </a:rPr>
              <a:t>             </a:t>
            </a:r>
          </a:p>
        </p:txBody>
      </p:sp>
      <p:grpSp>
        <p:nvGrpSpPr>
          <p:cNvPr id="226" name="Group 225">
            <a:extLst>
              <a:ext uri="{FF2B5EF4-FFF2-40B4-BE49-F238E27FC236}">
                <a16:creationId xmlns:a16="http://schemas.microsoft.com/office/drawing/2014/main" id="{436388BD-E04C-4FAD-9DFE-F76B7EF34DCF}"/>
              </a:ext>
            </a:extLst>
          </p:cNvPr>
          <p:cNvGrpSpPr/>
          <p:nvPr/>
        </p:nvGrpSpPr>
        <p:grpSpPr>
          <a:xfrm>
            <a:off x="26252959" y="5587859"/>
            <a:ext cx="2489899" cy="786382"/>
            <a:chOff x="12879082" y="628837"/>
            <a:chExt cx="1680184" cy="375476"/>
          </a:xfrm>
          <a:solidFill>
            <a:schemeClr val="bg1"/>
          </a:solidFill>
        </p:grpSpPr>
        <p:sp>
          <p:nvSpPr>
            <p:cNvPr id="300" name="TextBox 299">
              <a:extLst>
                <a:ext uri="{FF2B5EF4-FFF2-40B4-BE49-F238E27FC236}">
                  <a16:creationId xmlns:a16="http://schemas.microsoft.com/office/drawing/2014/main" id="{CBC07888-0BD8-4692-BCB1-10F9437A58EB}"/>
                </a:ext>
              </a:extLst>
            </p:cNvPr>
            <p:cNvSpPr txBox="1"/>
            <p:nvPr/>
          </p:nvSpPr>
          <p:spPr>
            <a:xfrm>
              <a:off x="12961139" y="679419"/>
              <a:ext cx="1598127" cy="304931"/>
            </a:xfrm>
            <a:prstGeom prst="rect">
              <a:avLst/>
            </a:prstGeom>
            <a:grpFill/>
            <a:ln>
              <a:no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050" dirty="0">
                  <a:solidFill>
                    <a:schemeClr val="tx1"/>
                  </a:solidFill>
                </a:rPr>
                <a:t>              Raul Raygoza</a:t>
              </a:r>
              <a:endParaRPr lang="en-US" sz="100" dirty="0">
                <a:solidFill>
                  <a:schemeClr val="tx1"/>
                </a:solidFill>
              </a:endParaRPr>
            </a:p>
            <a:p>
              <a:pPr algn="l"/>
              <a:r>
                <a:rPr lang="en-US" sz="800" dirty="0">
                  <a:solidFill>
                    <a:schemeClr val="tx1"/>
                  </a:solidFill>
                </a:rPr>
                <a:t>                  </a:t>
              </a:r>
              <a:r>
                <a:rPr lang="en-US" sz="800" dirty="0">
                  <a:solidFill>
                    <a:srgbClr val="3DCD58"/>
                  </a:solidFill>
                </a:rPr>
                <a:t>Idea Evolution (Power  Systems</a:t>
              </a:r>
            </a:p>
            <a:p>
              <a:pPr algn="l"/>
              <a:r>
                <a:rPr lang="en-US" sz="800" dirty="0">
                  <a:solidFill>
                    <a:srgbClr val="3DCD58"/>
                  </a:solidFill>
                </a:rPr>
                <a:t>                  and Home &amp; Distribution)</a:t>
              </a:r>
            </a:p>
            <a:p>
              <a:pPr algn="l"/>
              <a:r>
                <a:rPr lang="en-US" sz="800" dirty="0">
                  <a:solidFill>
                    <a:srgbClr val="3DCD58"/>
                  </a:solidFill>
                </a:rPr>
                <a:t>                  </a:t>
              </a:r>
              <a:r>
                <a:rPr lang="en-US" sz="800" dirty="0">
                  <a:solidFill>
                    <a:schemeClr val="tx1"/>
                  </a:solidFill>
                </a:rPr>
                <a:t>MTY, MEX</a:t>
              </a:r>
              <a:endParaRPr lang="en-US" sz="700" dirty="0">
                <a:solidFill>
                  <a:schemeClr val="tx1"/>
                </a:solidFill>
              </a:endParaRPr>
            </a:p>
          </p:txBody>
        </p:sp>
        <p:pic>
          <p:nvPicPr>
            <p:cNvPr id="302" name="Picture 301">
              <a:extLst>
                <a:ext uri="{FF2B5EF4-FFF2-40B4-BE49-F238E27FC236}">
                  <a16:creationId xmlns:a16="http://schemas.microsoft.com/office/drawing/2014/main" id="{58C64EB3-C904-4767-9A36-E98909E920EE}"/>
                </a:ext>
              </a:extLst>
            </p:cNvPr>
            <p:cNvPicPr preferRelativeResize="0">
              <a:picLocks/>
            </p:cNvPicPr>
            <p:nvPr/>
          </p:nvPicPr>
          <p:blipFill>
            <a:blip r:embed="rId12"/>
            <a:stretch>
              <a:fillRect/>
            </a:stretch>
          </p:blipFill>
          <p:spPr>
            <a:xfrm>
              <a:off x="12879082" y="628837"/>
              <a:ext cx="450437" cy="375476"/>
            </a:xfrm>
            <a:prstGeom prst="ellipse">
              <a:avLst/>
            </a:prstGeom>
            <a:grpFill/>
            <a:ln w="12700" cap="rnd">
              <a:noFill/>
              <a:prstDash val="solid"/>
            </a:ln>
            <a:effectLst/>
          </p:spPr>
        </p:pic>
      </p:grpSp>
      <p:sp>
        <p:nvSpPr>
          <p:cNvPr id="396" name="TextBox 395">
            <a:extLst>
              <a:ext uri="{FF2B5EF4-FFF2-40B4-BE49-F238E27FC236}">
                <a16:creationId xmlns:a16="http://schemas.microsoft.com/office/drawing/2014/main" id="{A2D3942C-3C50-4F1D-864F-BF9EEB70EE27}"/>
              </a:ext>
            </a:extLst>
          </p:cNvPr>
          <p:cNvSpPr txBox="1"/>
          <p:nvPr/>
        </p:nvSpPr>
        <p:spPr>
          <a:xfrm>
            <a:off x="29189706" y="5705884"/>
            <a:ext cx="2368296" cy="584904"/>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nchor="ctr">
            <a:spAutoFit/>
          </a:bodyPr>
          <a:lstStyle/>
          <a:p>
            <a:r>
              <a:rPr lang="en-US" sz="1401" b="1" dirty="0"/>
              <a:t>           </a:t>
            </a:r>
            <a:r>
              <a:rPr lang="en-US" sz="1200" b="1" dirty="0"/>
              <a:t>Teresa Cortes</a:t>
            </a:r>
          </a:p>
          <a:p>
            <a:r>
              <a:rPr lang="en-US" sz="900" b="1" dirty="0"/>
              <a:t>                  </a:t>
            </a:r>
            <a:r>
              <a:rPr lang="en-US" sz="900" b="1" dirty="0">
                <a:solidFill>
                  <a:srgbClr val="3DCD58"/>
                </a:solidFill>
              </a:rPr>
              <a:t>Purchasing Project Specialist</a:t>
            </a:r>
          </a:p>
          <a:p>
            <a:r>
              <a:rPr lang="en-US" sz="900" b="1" dirty="0">
                <a:solidFill>
                  <a:srgbClr val="3DCD58"/>
                </a:solidFill>
              </a:rPr>
              <a:t> </a:t>
            </a:r>
            <a:r>
              <a:rPr lang="en-US" sz="900" b="1" dirty="0"/>
              <a:t>                 PS,MTY,MEX</a:t>
            </a:r>
            <a:endParaRPr lang="en-US" sz="1100" b="1" dirty="0"/>
          </a:p>
        </p:txBody>
      </p:sp>
      <p:sp>
        <p:nvSpPr>
          <p:cNvPr id="384" name="TextBox 383">
            <a:extLst>
              <a:ext uri="{FF2B5EF4-FFF2-40B4-BE49-F238E27FC236}">
                <a16:creationId xmlns:a16="http://schemas.microsoft.com/office/drawing/2014/main" id="{3472834E-02EA-41B0-8152-46CD5E6A0986}"/>
              </a:ext>
            </a:extLst>
          </p:cNvPr>
          <p:cNvSpPr txBox="1"/>
          <p:nvPr/>
        </p:nvSpPr>
        <p:spPr>
          <a:xfrm>
            <a:off x="26361689" y="6582344"/>
            <a:ext cx="2368296" cy="600164"/>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spAutoFit/>
          </a:bodyPr>
          <a:lstStyle>
            <a:defPPr>
              <a:defRPr lang="en-US"/>
            </a:defPPr>
            <a:lvl1pPr>
              <a:defRPr sz="1200" b="1">
                <a:solidFill>
                  <a:schemeClr val="bg1"/>
                </a:solidFill>
              </a:defRPr>
            </a:lvl1pPr>
          </a:lstStyle>
          <a:p>
            <a:r>
              <a:rPr lang="en-US" dirty="0">
                <a:solidFill>
                  <a:schemeClr val="tx1"/>
                </a:solidFill>
              </a:rPr>
              <a:t>            Fernando Purón</a:t>
            </a:r>
          </a:p>
          <a:p>
            <a:r>
              <a:rPr lang="en-US" sz="900" dirty="0">
                <a:solidFill>
                  <a:schemeClr val="tx1"/>
                </a:solidFill>
              </a:rPr>
              <a:t>                </a:t>
            </a:r>
            <a:r>
              <a:rPr lang="en-US" sz="900" dirty="0">
                <a:solidFill>
                  <a:srgbClr val="3DCD58"/>
                </a:solidFill>
              </a:rPr>
              <a:t>Purchasing Project Specialist</a:t>
            </a:r>
          </a:p>
          <a:p>
            <a:r>
              <a:rPr lang="en-US" dirty="0">
                <a:solidFill>
                  <a:srgbClr val="3DCD58"/>
                </a:solidFill>
              </a:rPr>
              <a:t>            </a:t>
            </a:r>
            <a:r>
              <a:rPr lang="en-US" sz="900" dirty="0">
                <a:solidFill>
                  <a:schemeClr val="tx1"/>
                </a:solidFill>
              </a:rPr>
              <a:t>MTY, MEX                </a:t>
            </a:r>
            <a:endParaRPr lang="en-US" dirty="0">
              <a:solidFill>
                <a:schemeClr val="tx1"/>
              </a:solidFill>
            </a:endParaRPr>
          </a:p>
        </p:txBody>
      </p:sp>
      <p:cxnSp>
        <p:nvCxnSpPr>
          <p:cNvPr id="409" name="Straight Connector 408">
            <a:extLst>
              <a:ext uri="{FF2B5EF4-FFF2-40B4-BE49-F238E27FC236}">
                <a16:creationId xmlns:a16="http://schemas.microsoft.com/office/drawing/2014/main" id="{96F09CA5-B12B-4930-8BF0-CA8794F199B0}"/>
              </a:ext>
            </a:extLst>
          </p:cNvPr>
          <p:cNvCxnSpPr>
            <a:cxnSpLocks/>
          </p:cNvCxnSpPr>
          <p:nvPr/>
        </p:nvCxnSpPr>
        <p:spPr>
          <a:xfrm flipV="1">
            <a:off x="26061737" y="5499066"/>
            <a:ext cx="3220257" cy="12870"/>
          </a:xfrm>
          <a:prstGeom prst="line">
            <a:avLst/>
          </a:prstGeom>
          <a:ln w="38100"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a:extLst>
              <a:ext uri="{FF2B5EF4-FFF2-40B4-BE49-F238E27FC236}">
                <a16:creationId xmlns:a16="http://schemas.microsoft.com/office/drawing/2014/main" id="{04F0F52B-A681-41E9-9140-4DC01778C32E}"/>
              </a:ext>
            </a:extLst>
          </p:cNvPr>
          <p:cNvCxnSpPr>
            <a:cxnSpLocks/>
          </p:cNvCxnSpPr>
          <p:nvPr/>
        </p:nvCxnSpPr>
        <p:spPr>
          <a:xfrm>
            <a:off x="26044585" y="5511936"/>
            <a:ext cx="10731" cy="2210068"/>
          </a:xfrm>
          <a:prstGeom prst="line">
            <a:avLst/>
          </a:prstGeom>
          <a:ln w="38100"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14" name="Straight Arrow Connector 413">
            <a:extLst>
              <a:ext uri="{FF2B5EF4-FFF2-40B4-BE49-F238E27FC236}">
                <a16:creationId xmlns:a16="http://schemas.microsoft.com/office/drawing/2014/main" id="{4B2E107C-444C-4625-9DC2-F79B89949C92}"/>
              </a:ext>
            </a:extLst>
          </p:cNvPr>
          <p:cNvCxnSpPr>
            <a:cxnSpLocks/>
          </p:cNvCxnSpPr>
          <p:nvPr/>
        </p:nvCxnSpPr>
        <p:spPr>
          <a:xfrm>
            <a:off x="26063810" y="5976181"/>
            <a:ext cx="181961" cy="1"/>
          </a:xfrm>
          <a:prstGeom prst="straightConnector1">
            <a:avLst/>
          </a:prstGeom>
          <a:ln w="381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a:extLst>
              <a:ext uri="{FF2B5EF4-FFF2-40B4-BE49-F238E27FC236}">
                <a16:creationId xmlns:a16="http://schemas.microsoft.com/office/drawing/2014/main" id="{06846779-51BB-44F7-AE77-8B3E2FEAF393}"/>
              </a:ext>
            </a:extLst>
          </p:cNvPr>
          <p:cNvCxnSpPr>
            <a:cxnSpLocks/>
          </p:cNvCxnSpPr>
          <p:nvPr/>
        </p:nvCxnSpPr>
        <p:spPr>
          <a:xfrm>
            <a:off x="28813736" y="5514402"/>
            <a:ext cx="0" cy="3200400"/>
          </a:xfrm>
          <a:prstGeom prst="line">
            <a:avLst/>
          </a:prstGeom>
          <a:ln w="38100"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pic>
        <p:nvPicPr>
          <p:cNvPr id="421" name="Picture 420">
            <a:extLst>
              <a:ext uri="{FF2B5EF4-FFF2-40B4-BE49-F238E27FC236}">
                <a16:creationId xmlns:a16="http://schemas.microsoft.com/office/drawing/2014/main" id="{9898E178-46F2-4811-90D6-6EF7E08E8D06}"/>
              </a:ext>
            </a:extLst>
          </p:cNvPr>
          <p:cNvPicPr preferRelativeResize="0">
            <a:picLocks/>
          </p:cNvPicPr>
          <p:nvPr/>
        </p:nvPicPr>
        <p:blipFill rotWithShape="1">
          <a:blip r:embed="rId13"/>
          <a:srcRect l="10563" t="32169" r="79236" b="45103"/>
          <a:stretch/>
        </p:blipFill>
        <p:spPr>
          <a:xfrm>
            <a:off x="29067321" y="5622973"/>
            <a:ext cx="667512" cy="786384"/>
          </a:xfrm>
          <a:prstGeom prst="ellipse">
            <a:avLst/>
          </a:prstGeom>
          <a:ln>
            <a:solidFill>
              <a:schemeClr val="accent1"/>
            </a:solidFill>
          </a:ln>
        </p:spPr>
      </p:pic>
      <p:cxnSp>
        <p:nvCxnSpPr>
          <p:cNvPr id="561" name="Straight Arrow Connector 560">
            <a:extLst>
              <a:ext uri="{FF2B5EF4-FFF2-40B4-BE49-F238E27FC236}">
                <a16:creationId xmlns:a16="http://schemas.microsoft.com/office/drawing/2014/main" id="{5ED88770-66D4-4441-B88A-77004097E2A2}"/>
              </a:ext>
            </a:extLst>
          </p:cNvPr>
          <p:cNvCxnSpPr>
            <a:cxnSpLocks/>
          </p:cNvCxnSpPr>
          <p:nvPr/>
        </p:nvCxnSpPr>
        <p:spPr>
          <a:xfrm>
            <a:off x="26049074" y="6840926"/>
            <a:ext cx="181961" cy="1"/>
          </a:xfrm>
          <a:prstGeom prst="straightConnector1">
            <a:avLst/>
          </a:prstGeom>
          <a:ln w="381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2" name="Straight Arrow Connector 561">
            <a:extLst>
              <a:ext uri="{FF2B5EF4-FFF2-40B4-BE49-F238E27FC236}">
                <a16:creationId xmlns:a16="http://schemas.microsoft.com/office/drawing/2014/main" id="{EA0365CD-07CD-431D-ABE9-CD182D14A15A}"/>
              </a:ext>
            </a:extLst>
          </p:cNvPr>
          <p:cNvCxnSpPr>
            <a:cxnSpLocks/>
          </p:cNvCxnSpPr>
          <p:nvPr/>
        </p:nvCxnSpPr>
        <p:spPr>
          <a:xfrm flipV="1">
            <a:off x="28827470" y="6855307"/>
            <a:ext cx="228600" cy="0"/>
          </a:xfrm>
          <a:prstGeom prst="straightConnector1">
            <a:avLst/>
          </a:prstGeom>
          <a:ln w="381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6" name="Straight Arrow Connector 725">
            <a:extLst>
              <a:ext uri="{FF2B5EF4-FFF2-40B4-BE49-F238E27FC236}">
                <a16:creationId xmlns:a16="http://schemas.microsoft.com/office/drawing/2014/main" id="{4C350CFB-AF78-40FF-8537-5BA13084927B}"/>
              </a:ext>
            </a:extLst>
          </p:cNvPr>
          <p:cNvCxnSpPr>
            <a:cxnSpLocks/>
          </p:cNvCxnSpPr>
          <p:nvPr/>
        </p:nvCxnSpPr>
        <p:spPr>
          <a:xfrm>
            <a:off x="24537699" y="4189015"/>
            <a:ext cx="0" cy="388661"/>
          </a:xfrm>
          <a:prstGeom prst="straightConnector1">
            <a:avLst/>
          </a:prstGeom>
          <a:solidFill>
            <a:srgbClr val="3DCD58"/>
          </a:solidFill>
          <a:ln w="28575" cap="rnd">
            <a:noFill/>
            <a:tailEnd type="triangle"/>
          </a:ln>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305" name="Rectangle 304">
            <a:extLst>
              <a:ext uri="{FF2B5EF4-FFF2-40B4-BE49-F238E27FC236}">
                <a16:creationId xmlns:a16="http://schemas.microsoft.com/office/drawing/2014/main" id="{FDCAD088-B480-4396-8E16-C61B05908E5D}"/>
              </a:ext>
            </a:extLst>
          </p:cNvPr>
          <p:cNvSpPr/>
          <p:nvPr/>
        </p:nvSpPr>
        <p:spPr>
          <a:xfrm>
            <a:off x="23130463" y="5016314"/>
            <a:ext cx="2814473" cy="297325"/>
          </a:xfrm>
          <a:prstGeom prst="rect">
            <a:avLst/>
          </a:prstGeom>
          <a:solidFill>
            <a:srgbClr val="3DCD58"/>
          </a:solidFill>
          <a:ln>
            <a:noFill/>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dirty="0">
                <a:solidFill>
                  <a:schemeClr val="bg1"/>
                </a:solidFill>
                <a:effectLst>
                  <a:outerShdw blurRad="38100" dist="38100" dir="2700000" algn="tl">
                    <a:srgbClr val="000000">
                      <a:alpha val="43137"/>
                    </a:srgbClr>
                  </a:outerShdw>
                </a:effectLst>
              </a:rPr>
              <a:t>IDEA GENERATION </a:t>
            </a:r>
          </a:p>
          <a:p>
            <a:pPr algn="ctr"/>
            <a:endParaRPr lang="es-419" sz="132" b="1" dirty="0"/>
          </a:p>
        </p:txBody>
      </p:sp>
      <p:cxnSp>
        <p:nvCxnSpPr>
          <p:cNvPr id="474" name="Straight Arrow Connector 473">
            <a:extLst>
              <a:ext uri="{FF2B5EF4-FFF2-40B4-BE49-F238E27FC236}">
                <a16:creationId xmlns:a16="http://schemas.microsoft.com/office/drawing/2014/main" id="{7111A198-554C-4B2C-8068-BEA96D47BEC8}"/>
              </a:ext>
            </a:extLst>
          </p:cNvPr>
          <p:cNvCxnSpPr>
            <a:cxnSpLocks/>
            <a:stCxn id="305" idx="2"/>
          </p:cNvCxnSpPr>
          <p:nvPr/>
        </p:nvCxnSpPr>
        <p:spPr>
          <a:xfrm flipH="1">
            <a:off x="24537699" y="5313639"/>
            <a:ext cx="1" cy="212843"/>
          </a:xfrm>
          <a:prstGeom prst="straightConnector1">
            <a:avLst/>
          </a:prstGeom>
          <a:ln w="381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5" name="Straight Connector 474">
            <a:extLst>
              <a:ext uri="{FF2B5EF4-FFF2-40B4-BE49-F238E27FC236}">
                <a16:creationId xmlns:a16="http://schemas.microsoft.com/office/drawing/2014/main" id="{C8741504-5BC1-4C99-92E5-CDD04F154FA7}"/>
              </a:ext>
            </a:extLst>
          </p:cNvPr>
          <p:cNvCxnSpPr>
            <a:cxnSpLocks/>
          </p:cNvCxnSpPr>
          <p:nvPr/>
        </p:nvCxnSpPr>
        <p:spPr>
          <a:xfrm>
            <a:off x="23093899" y="5515715"/>
            <a:ext cx="1443800" cy="339"/>
          </a:xfrm>
          <a:prstGeom prst="line">
            <a:avLst/>
          </a:prstGeom>
          <a:ln w="38100"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76" name="Straight Connector 475">
            <a:extLst>
              <a:ext uri="{FF2B5EF4-FFF2-40B4-BE49-F238E27FC236}">
                <a16:creationId xmlns:a16="http://schemas.microsoft.com/office/drawing/2014/main" id="{63BB7BB4-6694-4E05-B10F-BF948503B6D7}"/>
              </a:ext>
            </a:extLst>
          </p:cNvPr>
          <p:cNvCxnSpPr>
            <a:cxnSpLocks/>
          </p:cNvCxnSpPr>
          <p:nvPr/>
        </p:nvCxnSpPr>
        <p:spPr>
          <a:xfrm>
            <a:off x="23086633" y="5514402"/>
            <a:ext cx="18225" cy="3084188"/>
          </a:xfrm>
          <a:prstGeom prst="line">
            <a:avLst/>
          </a:prstGeom>
          <a:ln w="38100" cap="rnd">
            <a:solidFill>
              <a:srgbClr val="9FA0A4"/>
            </a:solidFill>
          </a:ln>
          <a:effectLst/>
        </p:spPr>
        <p:style>
          <a:lnRef idx="2">
            <a:schemeClr val="accent1"/>
          </a:lnRef>
          <a:fillRef idx="0">
            <a:schemeClr val="accent1"/>
          </a:fillRef>
          <a:effectRef idx="1">
            <a:schemeClr val="accent1"/>
          </a:effectRef>
          <a:fontRef idx="minor">
            <a:schemeClr val="tx1"/>
          </a:fontRef>
        </p:style>
      </p:cxnSp>
      <p:cxnSp>
        <p:nvCxnSpPr>
          <p:cNvPr id="477" name="Straight Arrow Connector 476">
            <a:extLst>
              <a:ext uri="{FF2B5EF4-FFF2-40B4-BE49-F238E27FC236}">
                <a16:creationId xmlns:a16="http://schemas.microsoft.com/office/drawing/2014/main" id="{E3AFFD27-FD2F-4539-A86B-743DC95572C0}"/>
              </a:ext>
            </a:extLst>
          </p:cNvPr>
          <p:cNvCxnSpPr>
            <a:cxnSpLocks/>
          </p:cNvCxnSpPr>
          <p:nvPr/>
        </p:nvCxnSpPr>
        <p:spPr>
          <a:xfrm>
            <a:off x="23093300" y="6080924"/>
            <a:ext cx="202004" cy="0"/>
          </a:xfrm>
          <a:prstGeom prst="straightConnector1">
            <a:avLst/>
          </a:prstGeom>
          <a:ln w="381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5" name="Straight Arrow Connector 564">
            <a:extLst>
              <a:ext uri="{FF2B5EF4-FFF2-40B4-BE49-F238E27FC236}">
                <a16:creationId xmlns:a16="http://schemas.microsoft.com/office/drawing/2014/main" id="{70A8CA83-E02A-4A0B-98B2-7B6D59B58E7A}"/>
              </a:ext>
            </a:extLst>
          </p:cNvPr>
          <p:cNvCxnSpPr>
            <a:cxnSpLocks/>
          </p:cNvCxnSpPr>
          <p:nvPr/>
        </p:nvCxnSpPr>
        <p:spPr>
          <a:xfrm>
            <a:off x="23093300" y="6896313"/>
            <a:ext cx="204865" cy="0"/>
          </a:xfrm>
          <a:prstGeom prst="straightConnector1">
            <a:avLst/>
          </a:prstGeom>
          <a:ln w="381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6" name="Straight Arrow Connector 565">
            <a:extLst>
              <a:ext uri="{FF2B5EF4-FFF2-40B4-BE49-F238E27FC236}">
                <a16:creationId xmlns:a16="http://schemas.microsoft.com/office/drawing/2014/main" id="{579808CC-050A-4D65-AE89-4A3947547BCC}"/>
              </a:ext>
            </a:extLst>
          </p:cNvPr>
          <p:cNvCxnSpPr>
            <a:cxnSpLocks/>
          </p:cNvCxnSpPr>
          <p:nvPr/>
        </p:nvCxnSpPr>
        <p:spPr>
          <a:xfrm flipV="1">
            <a:off x="23105726" y="7722004"/>
            <a:ext cx="210988" cy="2410"/>
          </a:xfrm>
          <a:prstGeom prst="straightConnector1">
            <a:avLst/>
          </a:prstGeom>
          <a:ln w="381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a:extLst>
              <a:ext uri="{FF2B5EF4-FFF2-40B4-BE49-F238E27FC236}">
                <a16:creationId xmlns:a16="http://schemas.microsoft.com/office/drawing/2014/main" id="{6AA22AF6-DF59-4631-9B09-4E2E7E2F1977}"/>
              </a:ext>
            </a:extLst>
          </p:cNvPr>
          <p:cNvCxnSpPr>
            <a:cxnSpLocks/>
          </p:cNvCxnSpPr>
          <p:nvPr/>
        </p:nvCxnSpPr>
        <p:spPr>
          <a:xfrm flipH="1">
            <a:off x="19208185" y="12285135"/>
            <a:ext cx="1907" cy="143597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426" name="TextBox 425">
            <a:extLst>
              <a:ext uri="{FF2B5EF4-FFF2-40B4-BE49-F238E27FC236}">
                <a16:creationId xmlns:a16="http://schemas.microsoft.com/office/drawing/2014/main" id="{7945EAA0-5726-4EBA-AC1D-9B700E9D0B9E}"/>
              </a:ext>
            </a:extLst>
          </p:cNvPr>
          <p:cNvSpPr txBox="1"/>
          <p:nvPr/>
        </p:nvSpPr>
        <p:spPr>
          <a:xfrm>
            <a:off x="19622099" y="12557295"/>
            <a:ext cx="2368296" cy="815608"/>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spAutoFit/>
          </a:bodyPr>
          <a:lstStyle/>
          <a:p>
            <a:r>
              <a:rPr lang="en-US" altLang="en-US" sz="1400" b="1" dirty="0"/>
              <a:t>         </a:t>
            </a:r>
            <a:r>
              <a:rPr lang="en-US" altLang="en-US" sz="1200" b="1" dirty="0"/>
              <a:t>Karla Colin Renteria</a:t>
            </a:r>
            <a:br>
              <a:rPr lang="en-US" altLang="en-US" sz="1200" b="1" dirty="0"/>
            </a:br>
            <a:r>
              <a:rPr lang="en-US" altLang="en-US" sz="1200" b="1" dirty="0"/>
              <a:t>          </a:t>
            </a:r>
            <a:r>
              <a:rPr lang="en-US" altLang="en-US" sz="1050" b="1" dirty="0">
                <a:solidFill>
                  <a:srgbClr val="3DCD58"/>
                </a:solidFill>
              </a:rPr>
              <a:t>Supplier Quality Engr,</a:t>
            </a:r>
            <a:r>
              <a:rPr lang="en-US" altLang="en-US" sz="700" b="1" dirty="0">
                <a:solidFill>
                  <a:srgbClr val="3DCD58"/>
                </a:solidFill>
              </a:rPr>
              <a:t> </a:t>
            </a:r>
            <a:r>
              <a:rPr lang="it-IT" sz="500" b="1" dirty="0">
                <a:solidFill>
                  <a:srgbClr val="3DCD58"/>
                </a:solidFill>
              </a:rPr>
              <a:t>MTY,MEX</a:t>
            </a:r>
            <a:endParaRPr lang="it-IT" sz="900" b="1" dirty="0">
              <a:solidFill>
                <a:srgbClr val="3DCD58"/>
              </a:solidFill>
            </a:endParaRPr>
          </a:p>
          <a:p>
            <a:r>
              <a:rPr lang="en-US" sz="1050" b="1" dirty="0"/>
              <a:t>            NAM Strategic Projects</a:t>
            </a:r>
            <a:r>
              <a:rPr lang="it-IT" sz="1050" b="1" dirty="0"/>
              <a:t> </a:t>
            </a:r>
            <a:endParaRPr lang="en-US" sz="1050" b="1" dirty="0"/>
          </a:p>
          <a:p>
            <a:r>
              <a:rPr lang="en-US" sz="1050" b="1" dirty="0"/>
              <a:t>              </a:t>
            </a:r>
          </a:p>
        </p:txBody>
      </p:sp>
      <p:cxnSp>
        <p:nvCxnSpPr>
          <p:cNvPr id="158" name="Straight Connector 157">
            <a:extLst>
              <a:ext uri="{FF2B5EF4-FFF2-40B4-BE49-F238E27FC236}">
                <a16:creationId xmlns:a16="http://schemas.microsoft.com/office/drawing/2014/main" id="{E5606DB1-2B6B-43B7-8C68-92BFFB0F63F2}"/>
              </a:ext>
            </a:extLst>
          </p:cNvPr>
          <p:cNvCxnSpPr>
            <a:cxnSpLocks/>
          </p:cNvCxnSpPr>
          <p:nvPr/>
        </p:nvCxnSpPr>
        <p:spPr>
          <a:xfrm>
            <a:off x="19210319" y="10655122"/>
            <a:ext cx="3555198"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59" name="TextBox 158">
            <a:extLst>
              <a:ext uri="{FF2B5EF4-FFF2-40B4-BE49-F238E27FC236}">
                <a16:creationId xmlns:a16="http://schemas.microsoft.com/office/drawing/2014/main" id="{544F69BB-4009-4D9D-8D5E-BBBAE02D9284}"/>
              </a:ext>
            </a:extLst>
          </p:cNvPr>
          <p:cNvSpPr txBox="1"/>
          <p:nvPr/>
        </p:nvSpPr>
        <p:spPr>
          <a:xfrm>
            <a:off x="19618093" y="13393435"/>
            <a:ext cx="2368296" cy="646587"/>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spAutoFit/>
          </a:bodyPr>
          <a:lstStyle/>
          <a:p>
            <a:r>
              <a:rPr lang="en-US" sz="1401" b="1" dirty="0"/>
              <a:t>         Adrian Reyes</a:t>
            </a:r>
            <a:endParaRPr lang="en-US" sz="1200" b="1" dirty="0"/>
          </a:p>
          <a:p>
            <a:r>
              <a:rPr lang="en-US" sz="1001" b="1" dirty="0"/>
              <a:t>             </a:t>
            </a:r>
            <a:r>
              <a:rPr lang="en-US" sz="1001" b="1" dirty="0">
                <a:solidFill>
                  <a:srgbClr val="3DCD58"/>
                </a:solidFill>
              </a:rPr>
              <a:t>Supplier Quality Engr </a:t>
            </a:r>
            <a:r>
              <a:rPr lang="en-US" sz="500" b="1" dirty="0">
                <a:solidFill>
                  <a:srgbClr val="3DCD58"/>
                </a:solidFill>
              </a:rPr>
              <a:t>MTY MEX           </a:t>
            </a:r>
          </a:p>
          <a:p>
            <a:r>
              <a:rPr lang="en-US" sz="500" b="1" dirty="0"/>
              <a:t>                       </a:t>
            </a:r>
            <a:r>
              <a:rPr lang="en-US" sz="1200" dirty="0"/>
              <a:t> NAM </a:t>
            </a:r>
            <a:r>
              <a:rPr lang="en-US" sz="1001" dirty="0"/>
              <a:t>Strategic Projects</a:t>
            </a:r>
          </a:p>
        </p:txBody>
      </p:sp>
      <p:sp>
        <p:nvSpPr>
          <p:cNvPr id="160" name="TextBox 159">
            <a:extLst>
              <a:ext uri="{FF2B5EF4-FFF2-40B4-BE49-F238E27FC236}">
                <a16:creationId xmlns:a16="http://schemas.microsoft.com/office/drawing/2014/main" id="{3498C4E1-F925-4063-8BF2-01C1EA28752F}"/>
              </a:ext>
            </a:extLst>
          </p:cNvPr>
          <p:cNvSpPr txBox="1"/>
          <p:nvPr/>
        </p:nvSpPr>
        <p:spPr>
          <a:xfrm>
            <a:off x="22542588" y="10810567"/>
            <a:ext cx="2368296" cy="677237"/>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spAutoFit/>
          </a:bodyPr>
          <a:lstStyle/>
          <a:p>
            <a:r>
              <a:rPr lang="en-US" sz="1401" b="1" dirty="0"/>
              <a:t>           </a:t>
            </a:r>
            <a:r>
              <a:rPr lang="en-US" sz="1200" b="1" dirty="0"/>
              <a:t>Raul de la Rosa</a:t>
            </a:r>
          </a:p>
          <a:p>
            <a:r>
              <a:rPr lang="en-US" sz="1200" b="1" dirty="0"/>
              <a:t>            </a:t>
            </a:r>
            <a:r>
              <a:rPr lang="en-US" sz="1000" b="1" dirty="0">
                <a:solidFill>
                  <a:srgbClr val="3DCD58"/>
                </a:solidFill>
              </a:rPr>
              <a:t>Supplier Quality Engr </a:t>
            </a:r>
            <a:r>
              <a:rPr lang="en-US" sz="500" b="1" dirty="0">
                <a:solidFill>
                  <a:srgbClr val="3DCD58"/>
                </a:solidFill>
              </a:rPr>
              <a:t>MTY MEX  </a:t>
            </a:r>
          </a:p>
          <a:p>
            <a:r>
              <a:rPr lang="en-US" sz="800" b="1" dirty="0"/>
              <a:t>                  </a:t>
            </a:r>
            <a:r>
              <a:rPr lang="en-US" sz="1200" dirty="0"/>
              <a:t>NAM</a:t>
            </a:r>
            <a:r>
              <a:rPr lang="en-US" sz="1000" dirty="0"/>
              <a:t> Strategic Projects</a:t>
            </a:r>
            <a:endParaRPr lang="en-US" sz="900" dirty="0"/>
          </a:p>
        </p:txBody>
      </p:sp>
      <p:sp>
        <p:nvSpPr>
          <p:cNvPr id="161" name="TextBox 160">
            <a:extLst>
              <a:ext uri="{FF2B5EF4-FFF2-40B4-BE49-F238E27FC236}">
                <a16:creationId xmlns:a16="http://schemas.microsoft.com/office/drawing/2014/main" id="{3E11E7BE-69B7-429F-85F7-A3B87556EBB4}"/>
              </a:ext>
            </a:extLst>
          </p:cNvPr>
          <p:cNvSpPr txBox="1"/>
          <p:nvPr/>
        </p:nvSpPr>
        <p:spPr>
          <a:xfrm>
            <a:off x="22542588" y="11618553"/>
            <a:ext cx="2368296" cy="646587"/>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spAutoFit/>
          </a:bodyPr>
          <a:lstStyle/>
          <a:p>
            <a:r>
              <a:rPr lang="en-US" sz="1401" b="1" dirty="0"/>
              <a:t>           </a:t>
            </a:r>
            <a:r>
              <a:rPr lang="en-US" sz="1200" b="1" dirty="0"/>
              <a:t>Nayeli Diaz</a:t>
            </a:r>
          </a:p>
          <a:p>
            <a:r>
              <a:rPr lang="en-US" sz="1001" b="1" dirty="0"/>
              <a:t>               </a:t>
            </a:r>
            <a:r>
              <a:rPr lang="en-US" sz="1000" b="1" dirty="0">
                <a:solidFill>
                  <a:srgbClr val="3DCD58"/>
                </a:solidFill>
              </a:rPr>
              <a:t>Supplier Quality Engr </a:t>
            </a:r>
            <a:r>
              <a:rPr lang="en-US" sz="500" b="1" dirty="0">
                <a:solidFill>
                  <a:srgbClr val="3DCD58"/>
                </a:solidFill>
              </a:rPr>
              <a:t>MTY MEX  </a:t>
            </a:r>
          </a:p>
          <a:p>
            <a:r>
              <a:rPr lang="en-US" sz="500" b="1" dirty="0"/>
              <a:t>                           </a:t>
            </a:r>
            <a:r>
              <a:rPr lang="en-US" sz="1200" dirty="0"/>
              <a:t> NAM </a:t>
            </a:r>
            <a:r>
              <a:rPr lang="en-US" sz="1001" dirty="0"/>
              <a:t>Strategic Projects</a:t>
            </a:r>
            <a:endParaRPr lang="en-US" sz="1200" dirty="0"/>
          </a:p>
        </p:txBody>
      </p:sp>
      <p:cxnSp>
        <p:nvCxnSpPr>
          <p:cNvPr id="162" name="Straight Connector 161">
            <a:extLst>
              <a:ext uri="{FF2B5EF4-FFF2-40B4-BE49-F238E27FC236}">
                <a16:creationId xmlns:a16="http://schemas.microsoft.com/office/drawing/2014/main" id="{26E2558E-6442-4D70-8CF9-528D5FEE19C2}"/>
              </a:ext>
            </a:extLst>
          </p:cNvPr>
          <p:cNvCxnSpPr>
            <a:cxnSpLocks/>
          </p:cNvCxnSpPr>
          <p:nvPr/>
        </p:nvCxnSpPr>
        <p:spPr>
          <a:xfrm flipH="1">
            <a:off x="19209304" y="10655122"/>
            <a:ext cx="6555" cy="2382377"/>
          </a:xfrm>
          <a:prstGeom prst="line">
            <a:avLst/>
          </a:prstGeom>
          <a:ln w="38100"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585BED00-1762-4516-A64C-8EEA5ABCB82D}"/>
              </a:ext>
            </a:extLst>
          </p:cNvPr>
          <p:cNvCxnSpPr>
            <a:cxnSpLocks/>
          </p:cNvCxnSpPr>
          <p:nvPr/>
        </p:nvCxnSpPr>
        <p:spPr>
          <a:xfrm flipH="1">
            <a:off x="22195649" y="10655122"/>
            <a:ext cx="1" cy="3059108"/>
          </a:xfrm>
          <a:prstGeom prst="line">
            <a:avLst/>
          </a:prstGeom>
          <a:ln w="38100"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8" name="Straight Arrow Connector 167">
            <a:extLst>
              <a:ext uri="{FF2B5EF4-FFF2-40B4-BE49-F238E27FC236}">
                <a16:creationId xmlns:a16="http://schemas.microsoft.com/office/drawing/2014/main" id="{306BB7B8-B5ED-47C8-8915-F1B1DF961534}"/>
              </a:ext>
            </a:extLst>
          </p:cNvPr>
          <p:cNvCxnSpPr>
            <a:cxnSpLocks/>
            <a:endCxn id="19" idx="2"/>
          </p:cNvCxnSpPr>
          <p:nvPr/>
        </p:nvCxnSpPr>
        <p:spPr>
          <a:xfrm>
            <a:off x="19207400" y="13714230"/>
            <a:ext cx="246740" cy="4640"/>
          </a:xfrm>
          <a:prstGeom prst="straightConnector1">
            <a:avLst/>
          </a:prstGeom>
          <a:ln w="381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FABE6CE8-88A5-49C1-8B15-F64C9ECBFE69}"/>
              </a:ext>
            </a:extLst>
          </p:cNvPr>
          <p:cNvCxnSpPr>
            <a:cxnSpLocks/>
          </p:cNvCxnSpPr>
          <p:nvPr/>
        </p:nvCxnSpPr>
        <p:spPr>
          <a:xfrm flipV="1">
            <a:off x="22625904" y="10651643"/>
            <a:ext cx="2608793" cy="348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E0E8C110-A302-49DA-9A4E-701F90EC6B08}"/>
              </a:ext>
            </a:extLst>
          </p:cNvPr>
          <p:cNvCxnSpPr>
            <a:cxnSpLocks/>
          </p:cNvCxnSpPr>
          <p:nvPr/>
        </p:nvCxnSpPr>
        <p:spPr>
          <a:xfrm flipH="1">
            <a:off x="25234697" y="10655122"/>
            <a:ext cx="8338" cy="3035443"/>
          </a:xfrm>
          <a:prstGeom prst="line">
            <a:avLst/>
          </a:prstGeom>
          <a:ln w="38100"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75" name="TextBox 174">
            <a:extLst>
              <a:ext uri="{FF2B5EF4-FFF2-40B4-BE49-F238E27FC236}">
                <a16:creationId xmlns:a16="http://schemas.microsoft.com/office/drawing/2014/main" id="{93A8FCF5-4ADF-479E-961B-F0D1EF6AD225}"/>
              </a:ext>
            </a:extLst>
          </p:cNvPr>
          <p:cNvSpPr txBox="1"/>
          <p:nvPr/>
        </p:nvSpPr>
        <p:spPr>
          <a:xfrm>
            <a:off x="22542588" y="12493773"/>
            <a:ext cx="2368296" cy="677237"/>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spAutoFit/>
          </a:bodyPr>
          <a:lstStyle/>
          <a:p>
            <a:r>
              <a:rPr lang="en-US" sz="1401" b="1" dirty="0"/>
              <a:t>          </a:t>
            </a:r>
            <a:r>
              <a:rPr lang="en-US" sz="1200" b="1" dirty="0"/>
              <a:t>Karla Juarez</a:t>
            </a:r>
          </a:p>
          <a:p>
            <a:r>
              <a:rPr lang="en-US" sz="1200" b="1" dirty="0"/>
              <a:t>           </a:t>
            </a:r>
            <a:r>
              <a:rPr lang="en-US" sz="1001" b="1" dirty="0">
                <a:solidFill>
                  <a:srgbClr val="3DCD58"/>
                </a:solidFill>
              </a:rPr>
              <a:t>Supplier Quality Engr </a:t>
            </a:r>
            <a:r>
              <a:rPr lang="en-US" sz="500" b="1" dirty="0">
                <a:solidFill>
                  <a:srgbClr val="3DCD58"/>
                </a:solidFill>
              </a:rPr>
              <a:t>MTY MEX</a:t>
            </a:r>
          </a:p>
          <a:p>
            <a:r>
              <a:rPr lang="en-US" sz="500" b="1" dirty="0"/>
              <a:t>                           </a:t>
            </a:r>
            <a:r>
              <a:rPr lang="en-US" sz="1200" dirty="0"/>
              <a:t>NAM </a:t>
            </a:r>
            <a:r>
              <a:rPr lang="en-US" sz="1001" dirty="0"/>
              <a:t>Strategic Projects</a:t>
            </a:r>
          </a:p>
        </p:txBody>
      </p:sp>
      <p:sp>
        <p:nvSpPr>
          <p:cNvPr id="176" name="TextBox 175">
            <a:extLst>
              <a:ext uri="{FF2B5EF4-FFF2-40B4-BE49-F238E27FC236}">
                <a16:creationId xmlns:a16="http://schemas.microsoft.com/office/drawing/2014/main" id="{F94C2FCF-2A8A-49FA-ACAA-C2FDBE39FB21}"/>
              </a:ext>
            </a:extLst>
          </p:cNvPr>
          <p:cNvSpPr txBox="1"/>
          <p:nvPr/>
        </p:nvSpPr>
        <p:spPr>
          <a:xfrm>
            <a:off x="22542588" y="13383579"/>
            <a:ext cx="2368296" cy="646587"/>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spAutoFit/>
          </a:bodyPr>
          <a:lstStyle/>
          <a:p>
            <a:r>
              <a:rPr lang="en-US" sz="1401" b="1" dirty="0"/>
              <a:t>          </a:t>
            </a:r>
            <a:r>
              <a:rPr lang="en-US" sz="1200" b="1" dirty="0"/>
              <a:t>Aldo Cardenas </a:t>
            </a:r>
          </a:p>
          <a:p>
            <a:r>
              <a:rPr lang="en-US" sz="1001" b="1" dirty="0"/>
              <a:t>              </a:t>
            </a:r>
            <a:r>
              <a:rPr lang="en-US" sz="1001" b="1" dirty="0">
                <a:solidFill>
                  <a:srgbClr val="3DCD58"/>
                </a:solidFill>
              </a:rPr>
              <a:t>Supplier Quality Engr </a:t>
            </a:r>
            <a:r>
              <a:rPr lang="en-US" sz="500" b="1" dirty="0">
                <a:solidFill>
                  <a:srgbClr val="3DCD58"/>
                </a:solidFill>
              </a:rPr>
              <a:t>MTY MEX </a:t>
            </a:r>
          </a:p>
          <a:p>
            <a:r>
              <a:rPr lang="en-US" sz="500" b="1" dirty="0"/>
              <a:t>                         </a:t>
            </a:r>
            <a:r>
              <a:rPr lang="en-US" sz="1200" dirty="0"/>
              <a:t> NAM </a:t>
            </a:r>
            <a:r>
              <a:rPr lang="en-US" sz="1001" dirty="0"/>
              <a:t>Strategic Projects</a:t>
            </a:r>
            <a:endParaRPr lang="en-US" sz="1200" dirty="0"/>
          </a:p>
        </p:txBody>
      </p:sp>
      <p:sp>
        <p:nvSpPr>
          <p:cNvPr id="177" name="TextBox 176">
            <a:extLst>
              <a:ext uri="{FF2B5EF4-FFF2-40B4-BE49-F238E27FC236}">
                <a16:creationId xmlns:a16="http://schemas.microsoft.com/office/drawing/2014/main" id="{7FCF3FE9-80AA-460D-8817-1CCE064BCE44}"/>
              </a:ext>
            </a:extLst>
          </p:cNvPr>
          <p:cNvSpPr txBox="1"/>
          <p:nvPr/>
        </p:nvSpPr>
        <p:spPr>
          <a:xfrm>
            <a:off x="25664678" y="10820361"/>
            <a:ext cx="2368296" cy="677237"/>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spAutoFit/>
          </a:bodyPr>
          <a:lstStyle/>
          <a:p>
            <a:r>
              <a:rPr lang="en-US" sz="1401" b="1" dirty="0"/>
              <a:t>          </a:t>
            </a:r>
            <a:r>
              <a:rPr lang="en-US" sz="1200" b="1" dirty="0"/>
              <a:t>Jose Luis Luna</a:t>
            </a:r>
          </a:p>
          <a:p>
            <a:r>
              <a:rPr lang="en-US" sz="1200" b="1" dirty="0"/>
              <a:t>         </a:t>
            </a:r>
            <a:r>
              <a:rPr lang="en-US" sz="1001" b="1" dirty="0"/>
              <a:t>   </a:t>
            </a:r>
            <a:r>
              <a:rPr lang="en-US" sz="1001" b="1" dirty="0">
                <a:solidFill>
                  <a:srgbClr val="3DCD58"/>
                </a:solidFill>
              </a:rPr>
              <a:t>Supplier Quality Engr </a:t>
            </a:r>
            <a:r>
              <a:rPr lang="en-US" sz="500" b="1" dirty="0">
                <a:solidFill>
                  <a:srgbClr val="3DCD58"/>
                </a:solidFill>
              </a:rPr>
              <a:t>TLX MEX</a:t>
            </a:r>
          </a:p>
          <a:p>
            <a:r>
              <a:rPr lang="en-US" sz="500" b="1" dirty="0"/>
              <a:t>                       </a:t>
            </a:r>
            <a:r>
              <a:rPr lang="en-US" sz="1200" dirty="0"/>
              <a:t>  NAM </a:t>
            </a:r>
            <a:r>
              <a:rPr lang="en-US" sz="1001" dirty="0"/>
              <a:t>Strategic Projects</a:t>
            </a:r>
            <a:endParaRPr lang="en-US" sz="1200" dirty="0"/>
          </a:p>
        </p:txBody>
      </p:sp>
      <p:sp>
        <p:nvSpPr>
          <p:cNvPr id="178" name="TextBox 177">
            <a:extLst>
              <a:ext uri="{FF2B5EF4-FFF2-40B4-BE49-F238E27FC236}">
                <a16:creationId xmlns:a16="http://schemas.microsoft.com/office/drawing/2014/main" id="{28BC43A0-ED4D-4B1A-ADE7-698511C35897}"/>
              </a:ext>
            </a:extLst>
          </p:cNvPr>
          <p:cNvSpPr txBox="1"/>
          <p:nvPr/>
        </p:nvSpPr>
        <p:spPr>
          <a:xfrm>
            <a:off x="22625904" y="9670201"/>
            <a:ext cx="2368296" cy="646587"/>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spAutoFit/>
          </a:bodyPr>
          <a:lstStyle/>
          <a:p>
            <a:r>
              <a:rPr lang="en-US" sz="1401" b="1" dirty="0"/>
              <a:t>         </a:t>
            </a:r>
            <a:r>
              <a:rPr lang="en-US" sz="1200" b="1" dirty="0"/>
              <a:t>Lucy Casas</a:t>
            </a:r>
            <a:r>
              <a:rPr lang="en-US" sz="100" b="1" dirty="0"/>
              <a:t>                  </a:t>
            </a:r>
          </a:p>
          <a:p>
            <a:r>
              <a:rPr lang="en-US" sz="100" b="1" dirty="0"/>
              <a:t>                                                                                                                                      </a:t>
            </a:r>
            <a:r>
              <a:rPr lang="en-US" sz="1001" b="1" dirty="0">
                <a:solidFill>
                  <a:srgbClr val="3DCD58"/>
                </a:solidFill>
              </a:rPr>
              <a:t>Supplier Quality Manager</a:t>
            </a:r>
            <a:r>
              <a:rPr lang="en-US" sz="100" dirty="0">
                <a:solidFill>
                  <a:srgbClr val="3DCD58"/>
                </a:solidFill>
              </a:rPr>
              <a:t>                     </a:t>
            </a:r>
          </a:p>
          <a:p>
            <a:r>
              <a:rPr lang="en-US" sz="100" dirty="0"/>
              <a:t>                                                                                                                                  </a:t>
            </a:r>
            <a:r>
              <a:rPr lang="en-US" sz="1200" dirty="0"/>
              <a:t>NAM </a:t>
            </a:r>
            <a:r>
              <a:rPr lang="en-US" sz="1001" dirty="0"/>
              <a:t>Strategic Projects</a:t>
            </a:r>
          </a:p>
        </p:txBody>
      </p:sp>
      <p:sp>
        <p:nvSpPr>
          <p:cNvPr id="179" name="TextBox 178">
            <a:extLst>
              <a:ext uri="{FF2B5EF4-FFF2-40B4-BE49-F238E27FC236}">
                <a16:creationId xmlns:a16="http://schemas.microsoft.com/office/drawing/2014/main" id="{9822E4F3-D3BF-42BF-8BC6-D3F435E9F406}"/>
              </a:ext>
            </a:extLst>
          </p:cNvPr>
          <p:cNvSpPr txBox="1"/>
          <p:nvPr/>
        </p:nvSpPr>
        <p:spPr>
          <a:xfrm>
            <a:off x="19627063" y="10811766"/>
            <a:ext cx="2368296" cy="646587"/>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spAutoFit/>
          </a:bodyPr>
          <a:lstStyle/>
          <a:p>
            <a:r>
              <a:rPr lang="en-US" sz="1401" b="1" dirty="0"/>
              <a:t>          </a:t>
            </a:r>
            <a:r>
              <a:rPr lang="en-US" sz="1200" b="1" dirty="0"/>
              <a:t>Priscila Navarrete</a:t>
            </a:r>
          </a:p>
          <a:p>
            <a:r>
              <a:rPr lang="en-US" sz="1001" b="1" dirty="0"/>
              <a:t>              </a:t>
            </a:r>
            <a:r>
              <a:rPr lang="en-US" sz="1001" b="1" dirty="0">
                <a:solidFill>
                  <a:srgbClr val="3DCD58"/>
                </a:solidFill>
              </a:rPr>
              <a:t>Supplier Quality PM </a:t>
            </a:r>
            <a:r>
              <a:rPr lang="en-US" sz="500" b="1" dirty="0">
                <a:solidFill>
                  <a:srgbClr val="3DCD58"/>
                </a:solidFill>
              </a:rPr>
              <a:t>MTY ME</a:t>
            </a:r>
          </a:p>
          <a:p>
            <a:r>
              <a:rPr lang="en-US" sz="500" b="1" dirty="0"/>
              <a:t>                           </a:t>
            </a:r>
            <a:r>
              <a:rPr lang="en-US" sz="1200" dirty="0"/>
              <a:t>NAM </a:t>
            </a:r>
            <a:r>
              <a:rPr lang="en-US" sz="1001" dirty="0"/>
              <a:t>Strategic Projects</a:t>
            </a:r>
            <a:endParaRPr lang="en-US" sz="1200" dirty="0"/>
          </a:p>
        </p:txBody>
      </p:sp>
      <p:pic>
        <p:nvPicPr>
          <p:cNvPr id="183" name="Picture 182">
            <a:extLst>
              <a:ext uri="{FF2B5EF4-FFF2-40B4-BE49-F238E27FC236}">
                <a16:creationId xmlns:a16="http://schemas.microsoft.com/office/drawing/2014/main" id="{DC30EEB0-A462-4952-B343-E1397A26189A}"/>
              </a:ext>
            </a:extLst>
          </p:cNvPr>
          <p:cNvPicPr preferRelativeResize="0">
            <a:picLocks/>
          </p:cNvPicPr>
          <p:nvPr/>
        </p:nvPicPr>
        <p:blipFill>
          <a:blip r:embed="rId14" cstate="email">
            <a:extLst>
              <a:ext uri="{28A0092B-C50C-407E-A947-70E740481C1C}">
                <a14:useLocalDpi xmlns:a14="http://schemas.microsoft.com/office/drawing/2010/main" val="0"/>
              </a:ext>
            </a:extLst>
          </a:blip>
          <a:stretch>
            <a:fillRect/>
          </a:stretch>
        </p:blipFill>
        <p:spPr>
          <a:xfrm>
            <a:off x="19456336" y="10733749"/>
            <a:ext cx="667512" cy="786384"/>
          </a:xfrm>
          <a:prstGeom prst="ellipse">
            <a:avLst/>
          </a:prstGeom>
          <a:ln w="12700" cap="rnd">
            <a:solidFill>
              <a:schemeClr val="bg1"/>
            </a:solidFill>
            <a:prstDash val="solid"/>
          </a:ln>
          <a:effectLst/>
        </p:spPr>
      </p:pic>
      <p:pic>
        <p:nvPicPr>
          <p:cNvPr id="187" name="Picture 186">
            <a:extLst>
              <a:ext uri="{FF2B5EF4-FFF2-40B4-BE49-F238E27FC236}">
                <a16:creationId xmlns:a16="http://schemas.microsoft.com/office/drawing/2014/main" id="{59B367F8-8621-49A1-B5C0-EF0A802667BF}"/>
              </a:ext>
            </a:extLst>
          </p:cNvPr>
          <p:cNvPicPr preferRelativeResize="0">
            <a:picLocks/>
          </p:cNvPicPr>
          <p:nvPr/>
        </p:nvPicPr>
        <p:blipFill>
          <a:blip r:embed="rId15" cstate="email">
            <a:extLst>
              <a:ext uri="{28A0092B-C50C-407E-A947-70E740481C1C}">
                <a14:useLocalDpi xmlns:a14="http://schemas.microsoft.com/office/drawing/2010/main" val="0"/>
              </a:ext>
            </a:extLst>
          </a:blip>
          <a:stretch>
            <a:fillRect/>
          </a:stretch>
        </p:blipFill>
        <p:spPr>
          <a:xfrm>
            <a:off x="22435338" y="11535224"/>
            <a:ext cx="667512" cy="786384"/>
          </a:xfrm>
          <a:prstGeom prst="ellipse">
            <a:avLst/>
          </a:prstGeom>
          <a:ln w="12700" cap="rnd">
            <a:solidFill>
              <a:schemeClr val="bg1"/>
            </a:solidFill>
            <a:prstDash val="solid"/>
          </a:ln>
          <a:effectLst/>
        </p:spPr>
      </p:pic>
      <p:pic>
        <p:nvPicPr>
          <p:cNvPr id="188" name="Picture 187">
            <a:extLst>
              <a:ext uri="{FF2B5EF4-FFF2-40B4-BE49-F238E27FC236}">
                <a16:creationId xmlns:a16="http://schemas.microsoft.com/office/drawing/2014/main" id="{AA60333A-9174-4628-9887-400EF7C8D115}"/>
              </a:ext>
            </a:extLst>
          </p:cNvPr>
          <p:cNvPicPr preferRelativeResize="0">
            <a:picLocks/>
          </p:cNvPicPr>
          <p:nvPr/>
        </p:nvPicPr>
        <p:blipFill>
          <a:blip r:embed="rId16" cstate="email">
            <a:extLst>
              <a:ext uri="{28A0092B-C50C-407E-A947-70E740481C1C}">
                <a14:useLocalDpi xmlns:a14="http://schemas.microsoft.com/office/drawing/2010/main" val="0"/>
              </a:ext>
            </a:extLst>
          </a:blip>
          <a:stretch>
            <a:fillRect/>
          </a:stretch>
        </p:blipFill>
        <p:spPr>
          <a:xfrm>
            <a:off x="22400980" y="12446694"/>
            <a:ext cx="667512" cy="786384"/>
          </a:xfrm>
          <a:prstGeom prst="ellipse">
            <a:avLst/>
          </a:prstGeom>
          <a:ln w="12700" cap="rnd">
            <a:solidFill>
              <a:schemeClr val="bg1"/>
            </a:solidFill>
            <a:prstDash val="solid"/>
          </a:ln>
          <a:effectLst/>
        </p:spPr>
      </p:pic>
      <p:pic>
        <p:nvPicPr>
          <p:cNvPr id="189" name="Picture 188">
            <a:extLst>
              <a:ext uri="{FF2B5EF4-FFF2-40B4-BE49-F238E27FC236}">
                <a16:creationId xmlns:a16="http://schemas.microsoft.com/office/drawing/2014/main" id="{CFFDFC0C-8C31-4D6C-BC5D-2F303D4317A2}"/>
              </a:ext>
            </a:extLst>
          </p:cNvPr>
          <p:cNvPicPr preferRelativeResize="0">
            <a:picLocks/>
          </p:cNvPicPr>
          <p:nvPr/>
        </p:nvPicPr>
        <p:blipFill>
          <a:blip r:embed="rId17" cstate="email">
            <a:extLst>
              <a:ext uri="{28A0092B-C50C-407E-A947-70E740481C1C}">
                <a14:useLocalDpi xmlns:a14="http://schemas.microsoft.com/office/drawing/2010/main" val="0"/>
              </a:ext>
            </a:extLst>
          </a:blip>
          <a:stretch>
            <a:fillRect/>
          </a:stretch>
        </p:blipFill>
        <p:spPr>
          <a:xfrm>
            <a:off x="22400980" y="13327817"/>
            <a:ext cx="667512" cy="786384"/>
          </a:xfrm>
          <a:prstGeom prst="ellipse">
            <a:avLst/>
          </a:prstGeom>
          <a:ln w="12700" cap="rnd">
            <a:solidFill>
              <a:schemeClr val="bg1"/>
            </a:solidFill>
            <a:prstDash val="solid"/>
          </a:ln>
          <a:effectLst/>
        </p:spPr>
      </p:pic>
      <p:pic>
        <p:nvPicPr>
          <p:cNvPr id="190" name="Picture 189">
            <a:extLst>
              <a:ext uri="{FF2B5EF4-FFF2-40B4-BE49-F238E27FC236}">
                <a16:creationId xmlns:a16="http://schemas.microsoft.com/office/drawing/2014/main" id="{D7B93CB5-6A5A-4F30-9AB1-DF08963D147E}"/>
              </a:ext>
            </a:extLst>
          </p:cNvPr>
          <p:cNvPicPr preferRelativeResize="0">
            <a:picLocks/>
          </p:cNvPicPr>
          <p:nvPr/>
        </p:nvPicPr>
        <p:blipFill>
          <a:blip r:embed="rId18" cstate="email">
            <a:extLst>
              <a:ext uri="{28A0092B-C50C-407E-A947-70E740481C1C}">
                <a14:useLocalDpi xmlns:a14="http://schemas.microsoft.com/office/drawing/2010/main" val="0"/>
              </a:ext>
            </a:extLst>
          </a:blip>
          <a:stretch>
            <a:fillRect/>
          </a:stretch>
        </p:blipFill>
        <p:spPr>
          <a:xfrm>
            <a:off x="25518405" y="10768004"/>
            <a:ext cx="667512" cy="786384"/>
          </a:xfrm>
          <a:prstGeom prst="ellipse">
            <a:avLst/>
          </a:prstGeom>
          <a:ln w="12700" cap="rnd">
            <a:solidFill>
              <a:schemeClr val="bg1"/>
            </a:solidFill>
            <a:prstDash val="solid"/>
          </a:ln>
          <a:effectLst/>
        </p:spPr>
      </p:pic>
      <p:sp>
        <p:nvSpPr>
          <p:cNvPr id="192" name="TextBox 191">
            <a:extLst>
              <a:ext uri="{FF2B5EF4-FFF2-40B4-BE49-F238E27FC236}">
                <a16:creationId xmlns:a16="http://schemas.microsoft.com/office/drawing/2014/main" id="{E20F9B29-63D2-4A04-92D2-EE662BC180AE}"/>
              </a:ext>
            </a:extLst>
          </p:cNvPr>
          <p:cNvSpPr txBox="1"/>
          <p:nvPr/>
        </p:nvSpPr>
        <p:spPr>
          <a:xfrm>
            <a:off x="19624418" y="11674387"/>
            <a:ext cx="2368296" cy="646587"/>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spAutoFit/>
          </a:bodyPr>
          <a:lstStyle/>
          <a:p>
            <a:r>
              <a:rPr lang="en-US" sz="1401" b="1" dirty="0"/>
              <a:t>         </a:t>
            </a:r>
            <a:r>
              <a:rPr lang="en-US" sz="1200" b="1" dirty="0"/>
              <a:t>Fatima Guzman</a:t>
            </a:r>
          </a:p>
          <a:p>
            <a:r>
              <a:rPr lang="en-US" sz="1001" b="1" dirty="0"/>
              <a:t>             </a:t>
            </a:r>
            <a:r>
              <a:rPr lang="en-US" sz="1001" b="1" dirty="0">
                <a:solidFill>
                  <a:srgbClr val="3DCD58"/>
                </a:solidFill>
              </a:rPr>
              <a:t>Supplier Quality Engr </a:t>
            </a:r>
            <a:r>
              <a:rPr lang="en-US" sz="500" b="1" dirty="0">
                <a:solidFill>
                  <a:srgbClr val="3DCD58"/>
                </a:solidFill>
              </a:rPr>
              <a:t>MTY MEX      </a:t>
            </a:r>
          </a:p>
          <a:p>
            <a:r>
              <a:rPr lang="en-US" sz="500" b="1" dirty="0"/>
              <a:t>                       </a:t>
            </a:r>
            <a:r>
              <a:rPr lang="en-US" sz="1200" dirty="0"/>
              <a:t> NAM </a:t>
            </a:r>
            <a:r>
              <a:rPr lang="en-US" sz="1001" dirty="0"/>
              <a:t>Strategic Projects</a:t>
            </a:r>
            <a:endParaRPr lang="en-US" sz="1200" dirty="0"/>
          </a:p>
        </p:txBody>
      </p:sp>
      <p:pic>
        <p:nvPicPr>
          <p:cNvPr id="193" name="Picture 192">
            <a:extLst>
              <a:ext uri="{FF2B5EF4-FFF2-40B4-BE49-F238E27FC236}">
                <a16:creationId xmlns:a16="http://schemas.microsoft.com/office/drawing/2014/main" id="{7124DBC1-3950-4D63-81F2-2145412E4831}"/>
              </a:ext>
            </a:extLst>
          </p:cNvPr>
          <p:cNvPicPr preferRelativeResize="0">
            <a:picLocks/>
          </p:cNvPicPr>
          <p:nvPr/>
        </p:nvPicPr>
        <p:blipFill>
          <a:blip r:embed="rId19" cstate="email">
            <a:extLst>
              <a:ext uri="{28A0092B-C50C-407E-A947-70E740481C1C}">
                <a14:useLocalDpi xmlns:a14="http://schemas.microsoft.com/office/drawing/2010/main" val="0"/>
              </a:ext>
            </a:extLst>
          </a:blip>
          <a:stretch>
            <a:fillRect/>
          </a:stretch>
        </p:blipFill>
        <p:spPr>
          <a:xfrm>
            <a:off x="19447061" y="11621987"/>
            <a:ext cx="667512" cy="786384"/>
          </a:xfrm>
          <a:prstGeom prst="ellipse">
            <a:avLst/>
          </a:prstGeom>
          <a:ln w="12700" cap="rnd">
            <a:solidFill>
              <a:schemeClr val="bg1"/>
            </a:solidFill>
            <a:prstDash val="solid"/>
          </a:ln>
          <a:effectLst/>
        </p:spPr>
      </p:pic>
      <p:sp>
        <p:nvSpPr>
          <p:cNvPr id="194" name="TextBox 193">
            <a:extLst>
              <a:ext uri="{FF2B5EF4-FFF2-40B4-BE49-F238E27FC236}">
                <a16:creationId xmlns:a16="http://schemas.microsoft.com/office/drawing/2014/main" id="{DCDAB25E-DA72-49EA-AD36-DCA27D9116E2}"/>
              </a:ext>
            </a:extLst>
          </p:cNvPr>
          <p:cNvSpPr txBox="1"/>
          <p:nvPr/>
        </p:nvSpPr>
        <p:spPr>
          <a:xfrm>
            <a:off x="25661173" y="12501139"/>
            <a:ext cx="2368296" cy="677493"/>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rgbClr val="3DCD58"/>
                </a:solidFill>
              </a:rPr>
              <a:t>            </a:t>
            </a:r>
          </a:p>
          <a:p>
            <a:r>
              <a:rPr lang="en-US" sz="1401" b="1" dirty="0">
                <a:solidFill>
                  <a:srgbClr val="3DCD58"/>
                </a:solidFill>
              </a:rPr>
              <a:t>            </a:t>
            </a:r>
            <a:r>
              <a:rPr lang="en-US" sz="1200" b="1" dirty="0">
                <a:solidFill>
                  <a:srgbClr val="3DCD58"/>
                </a:solidFill>
              </a:rPr>
              <a:t>Open Position</a:t>
            </a:r>
          </a:p>
          <a:p>
            <a:r>
              <a:rPr lang="en-US" sz="1001" b="1" dirty="0"/>
              <a:t>              </a:t>
            </a:r>
            <a:endParaRPr lang="en-US" sz="1200" dirty="0"/>
          </a:p>
        </p:txBody>
      </p:sp>
      <p:cxnSp>
        <p:nvCxnSpPr>
          <p:cNvPr id="173" name="Straight Arrow Connector 172">
            <a:extLst>
              <a:ext uri="{FF2B5EF4-FFF2-40B4-BE49-F238E27FC236}">
                <a16:creationId xmlns:a16="http://schemas.microsoft.com/office/drawing/2014/main" id="{32561286-AE34-4941-8767-B3EF8374EE2A}"/>
              </a:ext>
            </a:extLst>
          </p:cNvPr>
          <p:cNvCxnSpPr>
            <a:cxnSpLocks/>
          </p:cNvCxnSpPr>
          <p:nvPr/>
        </p:nvCxnSpPr>
        <p:spPr>
          <a:xfrm>
            <a:off x="22206068" y="13720818"/>
            <a:ext cx="210823" cy="182"/>
          </a:xfrm>
          <a:prstGeom prst="straightConnector1">
            <a:avLst/>
          </a:prstGeom>
          <a:ln w="381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95" name="Picture 194">
            <a:extLst>
              <a:ext uri="{FF2B5EF4-FFF2-40B4-BE49-F238E27FC236}">
                <a16:creationId xmlns:a16="http://schemas.microsoft.com/office/drawing/2014/main" id="{BB4A372F-0109-478C-8963-A5852B74023F}"/>
              </a:ext>
            </a:extLst>
          </p:cNvPr>
          <p:cNvPicPr preferRelativeResize="0">
            <a:picLocks/>
          </p:cNvPicPr>
          <p:nvPr/>
        </p:nvPicPr>
        <p:blipFill>
          <a:blip r:embed="rId20" cstate="email">
            <a:extLst>
              <a:ext uri="{28A0092B-C50C-407E-A947-70E740481C1C}">
                <a14:useLocalDpi xmlns:a14="http://schemas.microsoft.com/office/drawing/2010/main" val="0"/>
              </a:ext>
            </a:extLst>
          </a:blip>
          <a:stretch>
            <a:fillRect/>
          </a:stretch>
        </p:blipFill>
        <p:spPr>
          <a:xfrm>
            <a:off x="22417907" y="10745448"/>
            <a:ext cx="667512" cy="786384"/>
          </a:xfrm>
          <a:prstGeom prst="ellipse">
            <a:avLst/>
          </a:prstGeom>
          <a:ln w="12700" cap="rnd">
            <a:solidFill>
              <a:schemeClr val="accent2">
                <a:lumMod val="20000"/>
                <a:lumOff val="80000"/>
              </a:schemeClr>
            </a:solidFill>
            <a:prstDash val="solid"/>
          </a:ln>
          <a:effectLst/>
        </p:spPr>
      </p:pic>
      <p:pic>
        <p:nvPicPr>
          <p:cNvPr id="14" name="Picture 13">
            <a:extLst>
              <a:ext uri="{FF2B5EF4-FFF2-40B4-BE49-F238E27FC236}">
                <a16:creationId xmlns:a16="http://schemas.microsoft.com/office/drawing/2014/main" id="{41B87995-EDA3-4FDA-AC70-12B1BF7E2D2C}"/>
              </a:ext>
            </a:extLst>
          </p:cNvPr>
          <p:cNvPicPr preferRelativeResize="0">
            <a:picLocks/>
          </p:cNvPicPr>
          <p:nvPr/>
        </p:nvPicPr>
        <p:blipFill>
          <a:blip r:embed="rId21" cstate="email">
            <a:extLst>
              <a:ext uri="{28A0092B-C50C-407E-A947-70E740481C1C}">
                <a14:useLocalDpi xmlns:a14="http://schemas.microsoft.com/office/drawing/2010/main" val="0"/>
              </a:ext>
            </a:extLst>
          </a:blip>
          <a:stretch>
            <a:fillRect/>
          </a:stretch>
        </p:blipFill>
        <p:spPr>
          <a:xfrm>
            <a:off x="19444350" y="12488774"/>
            <a:ext cx="667512" cy="786384"/>
          </a:xfrm>
          <a:prstGeom prst="ellipse">
            <a:avLst/>
          </a:prstGeom>
        </p:spPr>
      </p:pic>
      <p:sp>
        <p:nvSpPr>
          <p:cNvPr id="499" name="TextBox 498">
            <a:extLst>
              <a:ext uri="{FF2B5EF4-FFF2-40B4-BE49-F238E27FC236}">
                <a16:creationId xmlns:a16="http://schemas.microsoft.com/office/drawing/2014/main" id="{22C7576C-7A53-49A2-B329-FEFABAAA5D5D}"/>
              </a:ext>
            </a:extLst>
          </p:cNvPr>
          <p:cNvSpPr txBox="1"/>
          <p:nvPr/>
        </p:nvSpPr>
        <p:spPr>
          <a:xfrm>
            <a:off x="25664678" y="11713184"/>
            <a:ext cx="2368296" cy="640080"/>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spAutoFit/>
          </a:bodyPr>
          <a:lstStyle/>
          <a:p>
            <a:pPr algn="ctr"/>
            <a:r>
              <a:rPr lang="en-US" sz="1401" b="1" dirty="0"/>
              <a:t>      </a:t>
            </a:r>
            <a:r>
              <a:rPr lang="en-US" sz="1200" b="1" dirty="0"/>
              <a:t>Selene Sosa Madrigal</a:t>
            </a:r>
          </a:p>
          <a:p>
            <a:pPr algn="r"/>
            <a:r>
              <a:rPr lang="en-US" sz="1000" b="1" dirty="0"/>
              <a:t>      </a:t>
            </a:r>
            <a:r>
              <a:rPr lang="en-US" sz="870" b="1" dirty="0"/>
              <a:t>     </a:t>
            </a:r>
            <a:r>
              <a:rPr lang="en-US" sz="860" b="1" dirty="0">
                <a:solidFill>
                  <a:srgbClr val="3DCD58"/>
                </a:solidFill>
              </a:rPr>
              <a:t>Supply &amp; Supplier Quality - Intern</a:t>
            </a:r>
          </a:p>
          <a:p>
            <a:r>
              <a:rPr lang="en-US" sz="1001" b="1" dirty="0"/>
              <a:t>              </a:t>
            </a:r>
            <a:endParaRPr lang="en-US" sz="1200" dirty="0"/>
          </a:p>
        </p:txBody>
      </p:sp>
      <p:pic>
        <p:nvPicPr>
          <p:cNvPr id="515" name="Picture 514">
            <a:extLst>
              <a:ext uri="{FF2B5EF4-FFF2-40B4-BE49-F238E27FC236}">
                <a16:creationId xmlns:a16="http://schemas.microsoft.com/office/drawing/2014/main" id="{BA83D8B8-4A1F-4BAB-BCD4-E031DC02A78D}"/>
              </a:ext>
            </a:extLst>
          </p:cNvPr>
          <p:cNvPicPr preferRelativeResize="0">
            <a:picLocks/>
          </p:cNvPicPr>
          <p:nvPr/>
        </p:nvPicPr>
        <p:blipFill rotWithShape="1">
          <a:blip r:embed="rId22" cstate="email">
            <a:extLst>
              <a:ext uri="{28A0092B-C50C-407E-A947-70E740481C1C}">
                <a14:useLocalDpi xmlns:a14="http://schemas.microsoft.com/office/drawing/2010/main" val="0"/>
              </a:ext>
            </a:extLst>
          </a:blip>
          <a:srcRect b="26914"/>
          <a:stretch/>
        </p:blipFill>
        <p:spPr>
          <a:xfrm>
            <a:off x="25524421" y="11629201"/>
            <a:ext cx="667512" cy="786384"/>
          </a:xfrm>
          <a:prstGeom prst="ellipse">
            <a:avLst/>
          </a:prstGeom>
          <a:ln>
            <a:solidFill>
              <a:schemeClr val="accent2">
                <a:lumMod val="20000"/>
                <a:lumOff val="80000"/>
              </a:schemeClr>
            </a:solidFill>
          </a:ln>
        </p:spPr>
      </p:pic>
      <p:pic>
        <p:nvPicPr>
          <p:cNvPr id="567" name="Picture 566">
            <a:extLst>
              <a:ext uri="{FF2B5EF4-FFF2-40B4-BE49-F238E27FC236}">
                <a16:creationId xmlns:a16="http://schemas.microsoft.com/office/drawing/2014/main" id="{06D484E4-F997-4FBC-BD0F-28DAD5A7DD54}"/>
              </a:ext>
            </a:extLst>
          </p:cNvPr>
          <p:cNvPicPr preferRelativeResize="0">
            <a:picLocks/>
          </p:cNvPicPr>
          <p:nvPr/>
        </p:nvPicPr>
        <p:blipFill rotWithShape="1">
          <a:blip r:embed="rId13"/>
          <a:srcRect l="10563" t="32169" r="79236" b="45103"/>
          <a:stretch/>
        </p:blipFill>
        <p:spPr>
          <a:xfrm>
            <a:off x="25526318" y="12453791"/>
            <a:ext cx="667512" cy="786384"/>
          </a:xfrm>
          <a:prstGeom prst="ellipse">
            <a:avLst/>
          </a:prstGeom>
          <a:ln>
            <a:solidFill>
              <a:schemeClr val="accent2">
                <a:lumMod val="20000"/>
                <a:lumOff val="80000"/>
              </a:schemeClr>
            </a:solidFill>
          </a:ln>
        </p:spPr>
      </p:pic>
      <p:cxnSp>
        <p:nvCxnSpPr>
          <p:cNvPr id="623" name="Straight Arrow Connector 622">
            <a:extLst>
              <a:ext uri="{FF2B5EF4-FFF2-40B4-BE49-F238E27FC236}">
                <a16:creationId xmlns:a16="http://schemas.microsoft.com/office/drawing/2014/main" id="{9E64D0AB-DA52-4BF5-844D-D18029D4B68F}"/>
              </a:ext>
            </a:extLst>
          </p:cNvPr>
          <p:cNvCxnSpPr>
            <a:cxnSpLocks/>
          </p:cNvCxnSpPr>
          <p:nvPr/>
        </p:nvCxnSpPr>
        <p:spPr>
          <a:xfrm>
            <a:off x="22206068" y="12839886"/>
            <a:ext cx="210823" cy="0"/>
          </a:xfrm>
          <a:prstGeom prst="straightConnector1">
            <a:avLst/>
          </a:prstGeom>
          <a:ln w="381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4" name="Straight Arrow Connector 623">
            <a:extLst>
              <a:ext uri="{FF2B5EF4-FFF2-40B4-BE49-F238E27FC236}">
                <a16:creationId xmlns:a16="http://schemas.microsoft.com/office/drawing/2014/main" id="{3687284A-71B1-42C3-BAC2-E59E3684482E}"/>
              </a:ext>
            </a:extLst>
          </p:cNvPr>
          <p:cNvCxnSpPr>
            <a:cxnSpLocks/>
            <a:endCxn id="190" idx="2"/>
          </p:cNvCxnSpPr>
          <p:nvPr/>
        </p:nvCxnSpPr>
        <p:spPr>
          <a:xfrm>
            <a:off x="25229903" y="11161196"/>
            <a:ext cx="288502" cy="0"/>
          </a:xfrm>
          <a:prstGeom prst="straightConnector1">
            <a:avLst/>
          </a:prstGeom>
          <a:ln w="381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5" name="Straight Arrow Connector 624">
            <a:extLst>
              <a:ext uri="{FF2B5EF4-FFF2-40B4-BE49-F238E27FC236}">
                <a16:creationId xmlns:a16="http://schemas.microsoft.com/office/drawing/2014/main" id="{7C0D7933-FA91-430F-B590-3C150CA188DB}"/>
              </a:ext>
            </a:extLst>
          </p:cNvPr>
          <p:cNvCxnSpPr>
            <a:cxnSpLocks/>
            <a:endCxn id="515" idx="2"/>
          </p:cNvCxnSpPr>
          <p:nvPr/>
        </p:nvCxnSpPr>
        <p:spPr>
          <a:xfrm>
            <a:off x="25226230" y="12016683"/>
            <a:ext cx="298191" cy="5710"/>
          </a:xfrm>
          <a:prstGeom prst="straightConnector1">
            <a:avLst/>
          </a:prstGeom>
          <a:ln w="381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6" name="Straight Arrow Connector 625">
            <a:extLst>
              <a:ext uri="{FF2B5EF4-FFF2-40B4-BE49-F238E27FC236}">
                <a16:creationId xmlns:a16="http://schemas.microsoft.com/office/drawing/2014/main" id="{0E042034-A773-4C01-8C86-533CD1C907AF}"/>
              </a:ext>
            </a:extLst>
          </p:cNvPr>
          <p:cNvCxnSpPr>
            <a:cxnSpLocks/>
          </p:cNvCxnSpPr>
          <p:nvPr/>
        </p:nvCxnSpPr>
        <p:spPr>
          <a:xfrm>
            <a:off x="22204440" y="11153808"/>
            <a:ext cx="219172" cy="0"/>
          </a:xfrm>
          <a:prstGeom prst="straightConnector1">
            <a:avLst/>
          </a:prstGeom>
          <a:ln w="381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8" name="Straight Arrow Connector 627">
            <a:extLst>
              <a:ext uri="{FF2B5EF4-FFF2-40B4-BE49-F238E27FC236}">
                <a16:creationId xmlns:a16="http://schemas.microsoft.com/office/drawing/2014/main" id="{CAC0AC9D-AA83-4A4F-A828-3C99D402C1EE}"/>
              </a:ext>
            </a:extLst>
          </p:cNvPr>
          <p:cNvCxnSpPr>
            <a:cxnSpLocks/>
          </p:cNvCxnSpPr>
          <p:nvPr/>
        </p:nvCxnSpPr>
        <p:spPr>
          <a:xfrm>
            <a:off x="22216166" y="11959454"/>
            <a:ext cx="219172" cy="0"/>
          </a:xfrm>
          <a:prstGeom prst="straightConnector1">
            <a:avLst/>
          </a:prstGeom>
          <a:ln w="381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9" name="Straight Arrow Connector 628">
            <a:extLst>
              <a:ext uri="{FF2B5EF4-FFF2-40B4-BE49-F238E27FC236}">
                <a16:creationId xmlns:a16="http://schemas.microsoft.com/office/drawing/2014/main" id="{A841AE1A-5784-4034-8BAC-874DB3944BF1}"/>
              </a:ext>
            </a:extLst>
          </p:cNvPr>
          <p:cNvCxnSpPr>
            <a:cxnSpLocks/>
          </p:cNvCxnSpPr>
          <p:nvPr/>
        </p:nvCxnSpPr>
        <p:spPr>
          <a:xfrm>
            <a:off x="25256412" y="12867274"/>
            <a:ext cx="291718" cy="0"/>
          </a:xfrm>
          <a:prstGeom prst="straightConnector1">
            <a:avLst/>
          </a:prstGeom>
          <a:ln w="381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0" name="Straight Arrow Connector 629">
            <a:extLst>
              <a:ext uri="{FF2B5EF4-FFF2-40B4-BE49-F238E27FC236}">
                <a16:creationId xmlns:a16="http://schemas.microsoft.com/office/drawing/2014/main" id="{66084366-2DB7-425C-9C84-5925F300CACC}"/>
              </a:ext>
            </a:extLst>
          </p:cNvPr>
          <p:cNvCxnSpPr>
            <a:cxnSpLocks/>
          </p:cNvCxnSpPr>
          <p:nvPr/>
        </p:nvCxnSpPr>
        <p:spPr>
          <a:xfrm>
            <a:off x="23766405" y="10350813"/>
            <a:ext cx="0" cy="302632"/>
          </a:xfrm>
          <a:prstGeom prst="straightConnector1">
            <a:avLst/>
          </a:prstGeom>
          <a:ln w="381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1" name="Straight Arrow Connector 630">
            <a:extLst>
              <a:ext uri="{FF2B5EF4-FFF2-40B4-BE49-F238E27FC236}">
                <a16:creationId xmlns:a16="http://schemas.microsoft.com/office/drawing/2014/main" id="{68A4CDB7-ADE7-4E25-8EAC-E91703064E34}"/>
              </a:ext>
            </a:extLst>
          </p:cNvPr>
          <p:cNvCxnSpPr>
            <a:cxnSpLocks/>
          </p:cNvCxnSpPr>
          <p:nvPr/>
        </p:nvCxnSpPr>
        <p:spPr>
          <a:xfrm>
            <a:off x="19222344" y="11139911"/>
            <a:ext cx="219172" cy="0"/>
          </a:xfrm>
          <a:prstGeom prst="straightConnector1">
            <a:avLst/>
          </a:prstGeom>
          <a:ln w="381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2" name="Straight Arrow Connector 631">
            <a:extLst>
              <a:ext uri="{FF2B5EF4-FFF2-40B4-BE49-F238E27FC236}">
                <a16:creationId xmlns:a16="http://schemas.microsoft.com/office/drawing/2014/main" id="{44121F22-9E8E-4FA2-9E16-E7AA773C308B}"/>
              </a:ext>
            </a:extLst>
          </p:cNvPr>
          <p:cNvCxnSpPr>
            <a:cxnSpLocks/>
          </p:cNvCxnSpPr>
          <p:nvPr/>
        </p:nvCxnSpPr>
        <p:spPr>
          <a:xfrm>
            <a:off x="19221404" y="12028258"/>
            <a:ext cx="219172" cy="0"/>
          </a:xfrm>
          <a:prstGeom prst="straightConnector1">
            <a:avLst/>
          </a:prstGeom>
          <a:ln w="381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4" name="Straight Arrow Connector 633">
            <a:extLst>
              <a:ext uri="{FF2B5EF4-FFF2-40B4-BE49-F238E27FC236}">
                <a16:creationId xmlns:a16="http://schemas.microsoft.com/office/drawing/2014/main" id="{A5876356-E3F5-4B6D-9221-D965FAB9428E}"/>
              </a:ext>
            </a:extLst>
          </p:cNvPr>
          <p:cNvCxnSpPr>
            <a:cxnSpLocks/>
          </p:cNvCxnSpPr>
          <p:nvPr/>
        </p:nvCxnSpPr>
        <p:spPr>
          <a:xfrm>
            <a:off x="19207400" y="12888451"/>
            <a:ext cx="219172" cy="0"/>
          </a:xfrm>
          <a:prstGeom prst="straightConnector1">
            <a:avLst/>
          </a:prstGeom>
          <a:ln w="381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6" name="Straight Arrow Connector 635">
            <a:extLst>
              <a:ext uri="{FF2B5EF4-FFF2-40B4-BE49-F238E27FC236}">
                <a16:creationId xmlns:a16="http://schemas.microsoft.com/office/drawing/2014/main" id="{15E12BA1-725E-4BB7-828F-460CA083D5C4}"/>
              </a:ext>
            </a:extLst>
          </p:cNvPr>
          <p:cNvCxnSpPr>
            <a:cxnSpLocks/>
          </p:cNvCxnSpPr>
          <p:nvPr/>
        </p:nvCxnSpPr>
        <p:spPr>
          <a:xfrm>
            <a:off x="29281994" y="5319052"/>
            <a:ext cx="0" cy="163479"/>
          </a:xfrm>
          <a:prstGeom prst="straightConnector1">
            <a:avLst/>
          </a:prstGeom>
          <a:ln w="381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7" name="Straight Arrow Connector 636">
            <a:extLst>
              <a:ext uri="{FF2B5EF4-FFF2-40B4-BE49-F238E27FC236}">
                <a16:creationId xmlns:a16="http://schemas.microsoft.com/office/drawing/2014/main" id="{B9390E27-CC6D-42B6-92EC-A03F517B12D7}"/>
              </a:ext>
            </a:extLst>
          </p:cNvPr>
          <p:cNvCxnSpPr>
            <a:cxnSpLocks/>
          </p:cNvCxnSpPr>
          <p:nvPr/>
        </p:nvCxnSpPr>
        <p:spPr>
          <a:xfrm>
            <a:off x="28831286" y="6032630"/>
            <a:ext cx="228600" cy="0"/>
          </a:xfrm>
          <a:prstGeom prst="straightConnector1">
            <a:avLst/>
          </a:prstGeom>
          <a:ln w="381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8" name="Straight Arrow Connector 637">
            <a:extLst>
              <a:ext uri="{FF2B5EF4-FFF2-40B4-BE49-F238E27FC236}">
                <a16:creationId xmlns:a16="http://schemas.microsoft.com/office/drawing/2014/main" id="{C14036EA-FE05-4A59-9D1F-F5C1BFE9E9CD}"/>
              </a:ext>
            </a:extLst>
          </p:cNvPr>
          <p:cNvCxnSpPr>
            <a:cxnSpLocks/>
          </p:cNvCxnSpPr>
          <p:nvPr/>
        </p:nvCxnSpPr>
        <p:spPr>
          <a:xfrm>
            <a:off x="28834548" y="7702839"/>
            <a:ext cx="232773" cy="228"/>
          </a:xfrm>
          <a:prstGeom prst="straightConnector1">
            <a:avLst/>
          </a:prstGeom>
          <a:ln w="381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1" name="Connector: Elbow 260">
            <a:extLst>
              <a:ext uri="{FF2B5EF4-FFF2-40B4-BE49-F238E27FC236}">
                <a16:creationId xmlns:a16="http://schemas.microsoft.com/office/drawing/2014/main" id="{9E256635-4E21-483C-9298-07FDA7E00103}"/>
              </a:ext>
            </a:extLst>
          </p:cNvPr>
          <p:cNvCxnSpPr>
            <a:cxnSpLocks/>
            <a:endCxn id="113" idx="0"/>
          </p:cNvCxnSpPr>
          <p:nvPr/>
        </p:nvCxnSpPr>
        <p:spPr>
          <a:xfrm rot="16200000" flipH="1">
            <a:off x="2204286" y="4712403"/>
            <a:ext cx="6579512" cy="3764632"/>
          </a:xfrm>
          <a:prstGeom prst="bentConnector3">
            <a:avLst>
              <a:gd name="adj1" fmla="val 93955"/>
            </a:avLst>
          </a:prstGeom>
          <a:ln w="38100" cap="flat" cmpd="sng" algn="ctr">
            <a:solidFill>
              <a:srgbClr val="9FA0A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3" name="TextBox 112">
            <a:extLst>
              <a:ext uri="{FF2B5EF4-FFF2-40B4-BE49-F238E27FC236}">
                <a16:creationId xmlns:a16="http://schemas.microsoft.com/office/drawing/2014/main" id="{0EE6C759-BBA6-4FB6-8D6E-6D204D978EC2}"/>
              </a:ext>
            </a:extLst>
          </p:cNvPr>
          <p:cNvSpPr txBox="1"/>
          <p:nvPr/>
        </p:nvSpPr>
        <p:spPr>
          <a:xfrm>
            <a:off x="6055404" y="9884475"/>
            <a:ext cx="2641907" cy="677237"/>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t>           </a:t>
            </a:r>
            <a:r>
              <a:rPr lang="en-US" sz="1200" b="1" dirty="0"/>
              <a:t>Manuel Solis</a:t>
            </a:r>
          </a:p>
          <a:p>
            <a:r>
              <a:rPr lang="en-US" sz="1200" b="1" dirty="0">
                <a:solidFill>
                  <a:srgbClr val="3DCD58"/>
                </a:solidFill>
              </a:rPr>
              <a:t>             </a:t>
            </a:r>
            <a:r>
              <a:rPr lang="en-US" sz="1001" b="1" dirty="0">
                <a:solidFill>
                  <a:srgbClr val="3DCD58"/>
                </a:solidFill>
              </a:rPr>
              <a:t>PIIT CoS Engr Mgr, </a:t>
            </a:r>
            <a:r>
              <a:rPr lang="en-US" sz="800" b="1" dirty="0">
                <a:solidFill>
                  <a:srgbClr val="3DCD58"/>
                </a:solidFill>
              </a:rPr>
              <a:t>MTY, MEX</a:t>
            </a:r>
            <a:endParaRPr lang="en-US" sz="1001" b="1" dirty="0">
              <a:solidFill>
                <a:srgbClr val="3DCD58"/>
              </a:solidFill>
            </a:endParaRPr>
          </a:p>
          <a:p>
            <a:r>
              <a:rPr lang="en-US" sz="1200" dirty="0">
                <a:solidFill>
                  <a:srgbClr val="3DCD58"/>
                </a:solidFill>
              </a:rPr>
              <a:t>             </a:t>
            </a:r>
            <a:r>
              <a:rPr lang="en-US" sz="1200" dirty="0"/>
              <a:t>Prj Mgr, CoS &amp; SBO</a:t>
            </a:r>
            <a:endParaRPr lang="en-US" sz="1001" dirty="0"/>
          </a:p>
        </p:txBody>
      </p:sp>
      <p:pic>
        <p:nvPicPr>
          <p:cNvPr id="106" name="Picture 8" descr="https://spiceportal.schneider-electric.com/image/user_male_portrait?img_id=20737027&amp;img_id_token=MRaUl7w9WasVSKkxCxCEMJt7fEc%3D&amp;t=1527605065496">
            <a:extLst>
              <a:ext uri="{FF2B5EF4-FFF2-40B4-BE49-F238E27FC236}">
                <a16:creationId xmlns:a16="http://schemas.microsoft.com/office/drawing/2014/main" id="{1BE28B05-9218-4387-B57E-E648895E1D07}"/>
              </a:ext>
            </a:extLst>
          </p:cNvPr>
          <p:cNvPicPr preferRelativeResize="0">
            <a:picLocks noChangeArrowheads="1"/>
          </p:cNvPicPr>
          <p:nvPr/>
        </p:nvPicPr>
        <p:blipFill>
          <a:blip r:embed="rId23" cstate="email">
            <a:extLst>
              <a:ext uri="{28A0092B-C50C-407E-A947-70E740481C1C}">
                <a14:useLocalDpi xmlns:a14="http://schemas.microsoft.com/office/drawing/2010/main" val="0"/>
              </a:ext>
            </a:extLst>
          </a:blip>
          <a:srcRect/>
          <a:stretch>
            <a:fillRect/>
          </a:stretch>
        </p:blipFill>
        <p:spPr bwMode="auto">
          <a:xfrm>
            <a:off x="5947847" y="9833605"/>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cxnSp>
        <p:nvCxnSpPr>
          <p:cNvPr id="351" name="Straight Arrow Connector 350">
            <a:extLst>
              <a:ext uri="{FF2B5EF4-FFF2-40B4-BE49-F238E27FC236}">
                <a16:creationId xmlns:a16="http://schemas.microsoft.com/office/drawing/2014/main" id="{B127343D-BFE5-4D13-8067-2B33243CA27E}"/>
              </a:ext>
            </a:extLst>
          </p:cNvPr>
          <p:cNvCxnSpPr>
            <a:cxnSpLocks/>
          </p:cNvCxnSpPr>
          <p:nvPr/>
        </p:nvCxnSpPr>
        <p:spPr>
          <a:xfrm>
            <a:off x="11134598" y="11218317"/>
            <a:ext cx="244043" cy="0"/>
          </a:xfrm>
          <a:prstGeom prst="straightConnector1">
            <a:avLst/>
          </a:prstGeom>
          <a:ln w="381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4E48BF11-42BC-4693-896D-396FBB687E30}"/>
              </a:ext>
            </a:extLst>
          </p:cNvPr>
          <p:cNvSpPr txBox="1"/>
          <p:nvPr/>
        </p:nvSpPr>
        <p:spPr>
          <a:xfrm>
            <a:off x="11462370" y="12657769"/>
            <a:ext cx="2368296" cy="646459"/>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spAutoFit/>
          </a:bodyPr>
          <a:lstStyle/>
          <a:p>
            <a:r>
              <a:rPr lang="en-US" sz="1401" b="1" dirty="0"/>
              <a:t>            </a:t>
            </a:r>
            <a:r>
              <a:rPr lang="en-US" sz="1200" b="1" dirty="0"/>
              <a:t>Jose Lopez</a:t>
            </a:r>
            <a:endParaRPr lang="en-US" sz="1100" b="1" dirty="0"/>
          </a:p>
          <a:p>
            <a:r>
              <a:rPr lang="en-US" sz="1100" b="1" dirty="0"/>
              <a:t>               </a:t>
            </a:r>
            <a:r>
              <a:rPr lang="en-US" sz="900" b="1" dirty="0">
                <a:solidFill>
                  <a:srgbClr val="3DCD58"/>
                </a:solidFill>
              </a:rPr>
              <a:t>Mechanical Drafter, </a:t>
            </a:r>
            <a:r>
              <a:rPr lang="en-US" sz="500" b="1" dirty="0">
                <a:solidFill>
                  <a:srgbClr val="3DCD58"/>
                </a:solidFill>
              </a:rPr>
              <a:t>PIIT MTY MEX</a:t>
            </a:r>
            <a:br>
              <a:rPr lang="en-US" sz="500" b="1" dirty="0">
                <a:solidFill>
                  <a:srgbClr val="3DCD58"/>
                </a:solidFill>
              </a:rPr>
            </a:br>
            <a:r>
              <a:rPr lang="en-US" sz="500" b="1" dirty="0">
                <a:solidFill>
                  <a:srgbClr val="3DCD58"/>
                </a:solidFill>
              </a:rPr>
              <a:t>                              </a:t>
            </a:r>
            <a:r>
              <a:rPr lang="en-US" sz="1100" dirty="0">
                <a:solidFill>
                  <a:srgbClr val="3DCD58"/>
                </a:solidFill>
              </a:rPr>
              <a:t> </a:t>
            </a:r>
            <a:r>
              <a:rPr lang="en-US" sz="900" dirty="0"/>
              <a:t>Design 2D 3D / Geomagic Dx</a:t>
            </a:r>
            <a:endParaRPr lang="en-US" sz="700" dirty="0"/>
          </a:p>
        </p:txBody>
      </p:sp>
      <p:sp>
        <p:nvSpPr>
          <p:cNvPr id="33" name="TextBox 32">
            <a:extLst>
              <a:ext uri="{FF2B5EF4-FFF2-40B4-BE49-F238E27FC236}">
                <a16:creationId xmlns:a16="http://schemas.microsoft.com/office/drawing/2014/main" id="{0FCF87DA-39A1-4606-9803-7DA1C6633DB3}"/>
              </a:ext>
            </a:extLst>
          </p:cNvPr>
          <p:cNvSpPr txBox="1"/>
          <p:nvPr/>
        </p:nvSpPr>
        <p:spPr>
          <a:xfrm>
            <a:off x="11468541" y="11813711"/>
            <a:ext cx="2368296" cy="600293"/>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spAutoFit/>
          </a:bodyPr>
          <a:lstStyle/>
          <a:p>
            <a:r>
              <a:rPr lang="en-US" sz="1401" b="1" dirty="0"/>
              <a:t>           </a:t>
            </a:r>
            <a:r>
              <a:rPr lang="en-US" sz="1200" b="1" dirty="0"/>
              <a:t>Hector Corpus</a:t>
            </a:r>
            <a:endParaRPr lang="en-US" sz="1100" b="1" dirty="0"/>
          </a:p>
          <a:p>
            <a:r>
              <a:rPr lang="en-US" sz="1100" b="1" dirty="0"/>
              <a:t>              </a:t>
            </a:r>
            <a:r>
              <a:rPr lang="en-US" sz="1000" b="1" dirty="0">
                <a:solidFill>
                  <a:srgbClr val="3DCD58"/>
                </a:solidFill>
              </a:rPr>
              <a:t>Mechanical Drafter, </a:t>
            </a:r>
            <a:r>
              <a:rPr lang="en-US" sz="500" b="1" dirty="0">
                <a:solidFill>
                  <a:srgbClr val="3DCD58"/>
                </a:solidFill>
              </a:rPr>
              <a:t>PIIT MTY MEX</a:t>
            </a:r>
            <a:r>
              <a:rPr lang="en-US" sz="800" b="1" dirty="0">
                <a:solidFill>
                  <a:srgbClr val="3DCD58"/>
                </a:solidFill>
              </a:rPr>
              <a:t>                             </a:t>
            </a:r>
            <a:br>
              <a:rPr lang="en-US" sz="800" b="1" dirty="0">
                <a:solidFill>
                  <a:srgbClr val="3DCD58"/>
                </a:solidFill>
              </a:rPr>
            </a:br>
            <a:r>
              <a:rPr lang="en-US" sz="800" b="1" dirty="0">
                <a:solidFill>
                  <a:srgbClr val="3DCD58"/>
                </a:solidFill>
              </a:rPr>
              <a:t>                   </a:t>
            </a:r>
            <a:r>
              <a:rPr lang="en-US" sz="800" dirty="0"/>
              <a:t>Design 2D 3D / Geomagic ctrl</a:t>
            </a:r>
            <a:endParaRPr lang="en-US" sz="1000" dirty="0"/>
          </a:p>
        </p:txBody>
      </p:sp>
      <p:sp>
        <p:nvSpPr>
          <p:cNvPr id="39" name="TextBox 38">
            <a:extLst>
              <a:ext uri="{FF2B5EF4-FFF2-40B4-BE49-F238E27FC236}">
                <a16:creationId xmlns:a16="http://schemas.microsoft.com/office/drawing/2014/main" id="{5ABC88DE-52D0-4AAF-8C0B-74A05A02B01F}"/>
              </a:ext>
            </a:extLst>
          </p:cNvPr>
          <p:cNvSpPr txBox="1"/>
          <p:nvPr/>
        </p:nvSpPr>
        <p:spPr>
          <a:xfrm>
            <a:off x="8626275" y="12660366"/>
            <a:ext cx="2368296" cy="640080"/>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spAutoFit/>
          </a:bodyPr>
          <a:lstStyle/>
          <a:p>
            <a:r>
              <a:rPr lang="en-US" sz="1600" b="1" dirty="0"/>
              <a:t>         </a:t>
            </a:r>
            <a:r>
              <a:rPr lang="en-US" sz="1200" b="1" dirty="0"/>
              <a:t>Jorge Chacon</a:t>
            </a:r>
          </a:p>
          <a:p>
            <a:r>
              <a:rPr lang="en-US" sz="1100" b="1" dirty="0"/>
              <a:t>             </a:t>
            </a:r>
            <a:r>
              <a:rPr lang="en-US" sz="1050" b="1" dirty="0">
                <a:solidFill>
                  <a:srgbClr val="3DCD58"/>
                </a:solidFill>
              </a:rPr>
              <a:t>Sr Prj </a:t>
            </a:r>
            <a:r>
              <a:rPr lang="en-US" sz="1000" b="1" dirty="0">
                <a:solidFill>
                  <a:srgbClr val="3DCD58"/>
                </a:solidFill>
              </a:rPr>
              <a:t>Elec-Mech,Rev,Eng</a:t>
            </a:r>
            <a:r>
              <a:rPr lang="en-US" sz="800" b="1" dirty="0">
                <a:solidFill>
                  <a:srgbClr val="3DCD58"/>
                </a:solidFill>
              </a:rPr>
              <a:t>  </a:t>
            </a:r>
            <a:endParaRPr lang="en-US" sz="600" b="1" dirty="0">
              <a:solidFill>
                <a:srgbClr val="3DCD58"/>
              </a:solidFill>
            </a:endParaRPr>
          </a:p>
          <a:p>
            <a:r>
              <a:rPr lang="en-US" sz="600" b="1" dirty="0">
                <a:solidFill>
                  <a:srgbClr val="3DCD58"/>
                </a:solidFill>
              </a:rPr>
              <a:t>                        </a:t>
            </a:r>
            <a:r>
              <a:rPr lang="en-US" sz="600" b="1" dirty="0"/>
              <a:t> </a:t>
            </a:r>
            <a:r>
              <a:rPr lang="en-US" sz="800" b="1" dirty="0"/>
              <a:t>MTY, MEX</a:t>
            </a:r>
            <a:endParaRPr lang="en-US" sz="700" dirty="0"/>
          </a:p>
        </p:txBody>
      </p:sp>
      <p:sp>
        <p:nvSpPr>
          <p:cNvPr id="42" name="TextBox 41">
            <a:extLst>
              <a:ext uri="{FF2B5EF4-FFF2-40B4-BE49-F238E27FC236}">
                <a16:creationId xmlns:a16="http://schemas.microsoft.com/office/drawing/2014/main" id="{E0A926EE-7869-47EE-A149-3C455722960B}"/>
              </a:ext>
            </a:extLst>
          </p:cNvPr>
          <p:cNvSpPr txBox="1"/>
          <p:nvPr/>
        </p:nvSpPr>
        <p:spPr>
          <a:xfrm>
            <a:off x="2467418" y="10914553"/>
            <a:ext cx="2368296" cy="600164"/>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spAutoFit/>
          </a:bodyPr>
          <a:lstStyle/>
          <a:p>
            <a:r>
              <a:rPr lang="en-US" sz="1600" b="1" dirty="0"/>
              <a:t>         </a:t>
            </a:r>
            <a:r>
              <a:rPr lang="en-US" sz="1200" b="1" dirty="0"/>
              <a:t>Liza Martinez</a:t>
            </a:r>
          </a:p>
          <a:p>
            <a:r>
              <a:rPr lang="en-US" sz="800" b="1" dirty="0"/>
              <a:t>                  </a:t>
            </a:r>
            <a:r>
              <a:rPr lang="en-US" sz="900" b="1" dirty="0">
                <a:solidFill>
                  <a:srgbClr val="3DCD58"/>
                </a:solidFill>
              </a:rPr>
              <a:t>Elec-Mech Sr Eng. , </a:t>
            </a:r>
            <a:r>
              <a:rPr lang="en-US" sz="600" b="1" dirty="0">
                <a:solidFill>
                  <a:srgbClr val="3DCD58"/>
                </a:solidFill>
              </a:rPr>
              <a:t>PIIT MTY MEX</a:t>
            </a:r>
          </a:p>
          <a:p>
            <a:r>
              <a:rPr lang="en-US" sz="600" b="1" dirty="0">
                <a:solidFill>
                  <a:srgbClr val="3DCD58"/>
                </a:solidFill>
              </a:rPr>
              <a:t>                         </a:t>
            </a:r>
            <a:r>
              <a:rPr lang="en-US" sz="800" dirty="0"/>
              <a:t>QVE-COS</a:t>
            </a:r>
          </a:p>
        </p:txBody>
      </p:sp>
      <p:pic>
        <p:nvPicPr>
          <p:cNvPr id="47" name="Picture 46">
            <a:extLst>
              <a:ext uri="{FF2B5EF4-FFF2-40B4-BE49-F238E27FC236}">
                <a16:creationId xmlns:a16="http://schemas.microsoft.com/office/drawing/2014/main" id="{5F89C880-DDBA-4F9C-BFDF-AF95C8D202E6}"/>
              </a:ext>
            </a:extLst>
          </p:cNvPr>
          <p:cNvPicPr preferRelativeResize="0">
            <a:picLocks/>
          </p:cNvPicPr>
          <p:nvPr/>
        </p:nvPicPr>
        <p:blipFill>
          <a:blip r:embed="rId24" cstate="email">
            <a:extLst>
              <a:ext uri="{28A0092B-C50C-407E-A947-70E740481C1C}">
                <a14:useLocalDpi xmlns:a14="http://schemas.microsoft.com/office/drawing/2010/main" val="0"/>
              </a:ext>
            </a:extLst>
          </a:blip>
          <a:stretch>
            <a:fillRect/>
          </a:stretch>
        </p:blipFill>
        <p:spPr>
          <a:xfrm>
            <a:off x="8412897" y="12589946"/>
            <a:ext cx="667512" cy="786384"/>
          </a:xfrm>
          <a:prstGeom prst="ellipse">
            <a:avLst/>
          </a:prstGeom>
          <a:ln w="12700" cap="rnd">
            <a:solidFill>
              <a:schemeClr val="bg1"/>
            </a:solidFill>
            <a:prstDash val="solid"/>
          </a:ln>
          <a:effectLst/>
        </p:spPr>
      </p:pic>
      <p:pic>
        <p:nvPicPr>
          <p:cNvPr id="48" name="Picture 47">
            <a:extLst>
              <a:ext uri="{FF2B5EF4-FFF2-40B4-BE49-F238E27FC236}">
                <a16:creationId xmlns:a16="http://schemas.microsoft.com/office/drawing/2014/main" id="{81A5E127-3254-4568-B558-EFCC96657E79}"/>
              </a:ext>
            </a:extLst>
          </p:cNvPr>
          <p:cNvPicPr preferRelativeResize="0">
            <a:picLocks/>
          </p:cNvPicPr>
          <p:nvPr/>
        </p:nvPicPr>
        <p:blipFill>
          <a:blip r:embed="rId25" cstate="email">
            <a:extLst>
              <a:ext uri="{28A0092B-C50C-407E-A947-70E740481C1C}">
                <a14:useLocalDpi xmlns:a14="http://schemas.microsoft.com/office/drawing/2010/main" val="0"/>
              </a:ext>
            </a:extLst>
          </a:blip>
          <a:stretch>
            <a:fillRect/>
          </a:stretch>
        </p:blipFill>
        <p:spPr>
          <a:xfrm>
            <a:off x="2321264" y="10854633"/>
            <a:ext cx="667512" cy="786384"/>
          </a:xfrm>
          <a:prstGeom prst="ellipse">
            <a:avLst/>
          </a:prstGeom>
          <a:ln w="12700" cap="rnd">
            <a:solidFill>
              <a:schemeClr val="bg1"/>
            </a:solidFill>
            <a:prstDash val="solid"/>
          </a:ln>
          <a:effectLst/>
        </p:spPr>
      </p:pic>
      <p:pic>
        <p:nvPicPr>
          <p:cNvPr id="50" name="Picture 49">
            <a:extLst>
              <a:ext uri="{FF2B5EF4-FFF2-40B4-BE49-F238E27FC236}">
                <a16:creationId xmlns:a16="http://schemas.microsoft.com/office/drawing/2014/main" id="{C51616FD-BA68-4EA6-8490-F9812BE3CBD9}"/>
              </a:ext>
            </a:extLst>
          </p:cNvPr>
          <p:cNvPicPr preferRelativeResize="0">
            <a:picLocks/>
          </p:cNvPicPr>
          <p:nvPr/>
        </p:nvPicPr>
        <p:blipFill>
          <a:blip r:embed="rId26" cstate="email">
            <a:extLst>
              <a:ext uri="{28A0092B-C50C-407E-A947-70E740481C1C}">
                <a14:useLocalDpi xmlns:a14="http://schemas.microsoft.com/office/drawing/2010/main" val="0"/>
              </a:ext>
            </a:extLst>
          </a:blip>
          <a:stretch>
            <a:fillRect/>
          </a:stretch>
        </p:blipFill>
        <p:spPr>
          <a:xfrm>
            <a:off x="11351689" y="12589138"/>
            <a:ext cx="667512" cy="786384"/>
          </a:xfrm>
          <a:prstGeom prst="ellipse">
            <a:avLst/>
          </a:prstGeom>
          <a:ln w="12700" cap="rnd">
            <a:solidFill>
              <a:srgbClr val="FFFFFF"/>
            </a:solidFill>
            <a:prstDash val="solid"/>
          </a:ln>
          <a:effectLst/>
        </p:spPr>
      </p:pic>
      <p:pic>
        <p:nvPicPr>
          <p:cNvPr id="53" name="Picture 52">
            <a:extLst>
              <a:ext uri="{FF2B5EF4-FFF2-40B4-BE49-F238E27FC236}">
                <a16:creationId xmlns:a16="http://schemas.microsoft.com/office/drawing/2014/main" id="{12E8D669-19B8-4351-89A4-194E399D2382}"/>
              </a:ext>
            </a:extLst>
          </p:cNvPr>
          <p:cNvPicPr preferRelativeResize="0">
            <a:picLocks/>
          </p:cNvPicPr>
          <p:nvPr/>
        </p:nvPicPr>
        <p:blipFill>
          <a:blip r:embed="rId27" cstate="email">
            <a:extLst>
              <a:ext uri="{28A0092B-C50C-407E-A947-70E740481C1C}">
                <a14:useLocalDpi xmlns:a14="http://schemas.microsoft.com/office/drawing/2010/main" val="0"/>
              </a:ext>
            </a:extLst>
          </a:blip>
          <a:stretch>
            <a:fillRect/>
          </a:stretch>
        </p:blipFill>
        <p:spPr>
          <a:xfrm>
            <a:off x="11364945" y="11735511"/>
            <a:ext cx="667512" cy="786384"/>
          </a:xfrm>
          <a:prstGeom prst="ellipse">
            <a:avLst/>
          </a:prstGeom>
          <a:ln w="12700" cap="rnd">
            <a:solidFill>
              <a:schemeClr val="bg1"/>
            </a:solidFill>
            <a:prstDash val="solid"/>
          </a:ln>
          <a:effectLst/>
        </p:spPr>
      </p:pic>
      <p:sp>
        <p:nvSpPr>
          <p:cNvPr id="119" name="TextBox 118">
            <a:extLst>
              <a:ext uri="{FF2B5EF4-FFF2-40B4-BE49-F238E27FC236}">
                <a16:creationId xmlns:a16="http://schemas.microsoft.com/office/drawing/2014/main" id="{FD000AC4-2AA4-42BC-B966-E7B86DB9A37E}"/>
              </a:ext>
            </a:extLst>
          </p:cNvPr>
          <p:cNvSpPr txBox="1"/>
          <p:nvPr/>
        </p:nvSpPr>
        <p:spPr>
          <a:xfrm>
            <a:off x="2471139" y="11798435"/>
            <a:ext cx="2368296" cy="646587"/>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spAutoFit/>
          </a:bodyPr>
          <a:lstStyle/>
          <a:p>
            <a:r>
              <a:rPr lang="en-US" sz="1401" dirty="0"/>
              <a:t>           </a:t>
            </a:r>
            <a:r>
              <a:rPr lang="en-US" sz="1200" b="1" dirty="0"/>
              <a:t>Manuel Peinado</a:t>
            </a:r>
          </a:p>
          <a:p>
            <a:r>
              <a:rPr lang="en-US" sz="1200" b="1" dirty="0"/>
              <a:t>             </a:t>
            </a:r>
            <a:r>
              <a:rPr lang="en-US" sz="1001" b="1" dirty="0">
                <a:solidFill>
                  <a:srgbClr val="3DCD58"/>
                </a:solidFill>
              </a:rPr>
              <a:t>Elec-Mech Sr Eng.</a:t>
            </a:r>
            <a:r>
              <a:rPr lang="en-US" sz="700" b="1" dirty="0">
                <a:solidFill>
                  <a:srgbClr val="3DCD58"/>
                </a:solidFill>
              </a:rPr>
              <a:t>PIIT </a:t>
            </a:r>
            <a:r>
              <a:rPr lang="en-US" sz="500" b="1" dirty="0">
                <a:solidFill>
                  <a:srgbClr val="3DCD58"/>
                </a:solidFill>
              </a:rPr>
              <a:t>MTY, MEX </a:t>
            </a:r>
            <a:r>
              <a:rPr lang="en-US" sz="700" b="1" dirty="0">
                <a:solidFill>
                  <a:srgbClr val="3DCD58"/>
                </a:solidFill>
              </a:rPr>
              <a:t>    </a:t>
            </a:r>
            <a:br>
              <a:rPr lang="en-US" sz="700" b="1" dirty="0">
                <a:solidFill>
                  <a:srgbClr val="3DCD58"/>
                </a:solidFill>
              </a:rPr>
            </a:br>
            <a:r>
              <a:rPr lang="en-US" sz="700" b="1" dirty="0">
                <a:solidFill>
                  <a:srgbClr val="3DCD58"/>
                </a:solidFill>
              </a:rPr>
              <a:t>                      </a:t>
            </a:r>
            <a:r>
              <a:rPr lang="en-US" sz="1001" dirty="0"/>
              <a:t>CoS &amp; SBO K5/K6</a:t>
            </a:r>
            <a:endParaRPr lang="en-US" sz="1200" dirty="0"/>
          </a:p>
        </p:txBody>
      </p:sp>
      <p:sp>
        <p:nvSpPr>
          <p:cNvPr id="121" name="TextBox 120">
            <a:extLst>
              <a:ext uri="{FF2B5EF4-FFF2-40B4-BE49-F238E27FC236}">
                <a16:creationId xmlns:a16="http://schemas.microsoft.com/office/drawing/2014/main" id="{6266E455-5D87-4F27-8AB9-B520B54B19C5}"/>
              </a:ext>
            </a:extLst>
          </p:cNvPr>
          <p:cNvSpPr txBox="1"/>
          <p:nvPr/>
        </p:nvSpPr>
        <p:spPr>
          <a:xfrm>
            <a:off x="5517260" y="13578750"/>
            <a:ext cx="2368296" cy="584775"/>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spAutoFit/>
          </a:bodyPr>
          <a:lstStyle/>
          <a:p>
            <a:r>
              <a:rPr lang="en-US" sz="1400" b="1" dirty="0"/>
              <a:t>           </a:t>
            </a:r>
            <a:r>
              <a:rPr lang="en-US" sz="1200" b="1" dirty="0"/>
              <a:t>Alan Salas</a:t>
            </a:r>
          </a:p>
          <a:p>
            <a:r>
              <a:rPr lang="en-US" sz="900" b="1" dirty="0"/>
              <a:t>                 </a:t>
            </a:r>
            <a:r>
              <a:rPr lang="en-US" sz="1000" b="1" dirty="0">
                <a:solidFill>
                  <a:srgbClr val="3DCD58"/>
                </a:solidFill>
              </a:rPr>
              <a:t>Electronics, Sr Prj Engr,</a:t>
            </a:r>
            <a:r>
              <a:rPr lang="en-US" sz="700" b="1" dirty="0">
                <a:solidFill>
                  <a:srgbClr val="3DCD58"/>
                </a:solidFill>
              </a:rPr>
              <a:t> PIIT </a:t>
            </a:r>
            <a:endParaRPr lang="en-US" sz="100" b="1" dirty="0">
              <a:solidFill>
                <a:srgbClr val="3DCD58"/>
              </a:solidFill>
            </a:endParaRPr>
          </a:p>
          <a:p>
            <a:r>
              <a:rPr lang="en-US" sz="100" b="1" dirty="0">
                <a:solidFill>
                  <a:srgbClr val="3DCD58"/>
                </a:solidFill>
              </a:rPr>
              <a:t>                                                                                                                                                                         </a:t>
            </a:r>
            <a:r>
              <a:rPr lang="en-US" sz="100" b="1" dirty="0"/>
              <a:t> </a:t>
            </a:r>
            <a:r>
              <a:rPr lang="en-US" sz="800" b="1" dirty="0"/>
              <a:t>MTY MEX</a:t>
            </a:r>
          </a:p>
        </p:txBody>
      </p:sp>
      <p:sp>
        <p:nvSpPr>
          <p:cNvPr id="136" name="TextBox 135">
            <a:extLst>
              <a:ext uri="{FF2B5EF4-FFF2-40B4-BE49-F238E27FC236}">
                <a16:creationId xmlns:a16="http://schemas.microsoft.com/office/drawing/2014/main" id="{D998CC62-4832-4173-AF6D-C2246958023D}"/>
              </a:ext>
            </a:extLst>
          </p:cNvPr>
          <p:cNvSpPr txBox="1"/>
          <p:nvPr/>
        </p:nvSpPr>
        <p:spPr>
          <a:xfrm>
            <a:off x="5515341" y="10925711"/>
            <a:ext cx="2368296" cy="646587"/>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spAutoFit/>
          </a:bodyPr>
          <a:lstStyle/>
          <a:p>
            <a:r>
              <a:rPr lang="en-US" sz="1401" b="1" dirty="0"/>
              <a:t>          </a:t>
            </a:r>
            <a:r>
              <a:rPr lang="en-US" sz="1200" b="1" dirty="0"/>
              <a:t>Marco Rodriguez</a:t>
            </a:r>
          </a:p>
          <a:p>
            <a:r>
              <a:rPr lang="en-US" sz="1200" b="1" dirty="0"/>
              <a:t>            </a:t>
            </a:r>
            <a:r>
              <a:rPr lang="en-US" sz="1001" b="1" dirty="0">
                <a:solidFill>
                  <a:srgbClr val="3DCD58"/>
                </a:solidFill>
              </a:rPr>
              <a:t>Elec-Mech Engr, </a:t>
            </a:r>
            <a:r>
              <a:rPr lang="en-US" sz="700" b="1" dirty="0">
                <a:solidFill>
                  <a:srgbClr val="3DCD58"/>
                </a:solidFill>
              </a:rPr>
              <a:t>PIIT MTY, MEX</a:t>
            </a:r>
            <a:endParaRPr lang="en-US" sz="1001" dirty="0">
              <a:solidFill>
                <a:srgbClr val="3DCD58"/>
              </a:solidFill>
            </a:endParaRPr>
          </a:p>
          <a:p>
            <a:r>
              <a:rPr lang="en-US" sz="1001" dirty="0">
                <a:solidFill>
                  <a:srgbClr val="3DCD58"/>
                </a:solidFill>
              </a:rPr>
              <a:t>              </a:t>
            </a:r>
            <a:r>
              <a:rPr lang="en-US" sz="1001" dirty="0"/>
              <a:t>CoS &amp; SBO</a:t>
            </a:r>
          </a:p>
        </p:txBody>
      </p:sp>
      <p:sp>
        <p:nvSpPr>
          <p:cNvPr id="138" name="TextBox 137">
            <a:extLst>
              <a:ext uri="{FF2B5EF4-FFF2-40B4-BE49-F238E27FC236}">
                <a16:creationId xmlns:a16="http://schemas.microsoft.com/office/drawing/2014/main" id="{FCEC2AF8-C40C-4BB0-8D3B-E0028BCD9817}"/>
              </a:ext>
            </a:extLst>
          </p:cNvPr>
          <p:cNvSpPr txBox="1"/>
          <p:nvPr/>
        </p:nvSpPr>
        <p:spPr>
          <a:xfrm>
            <a:off x="8634698" y="13565680"/>
            <a:ext cx="2368296" cy="584904"/>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spAutoFit/>
          </a:bodyPr>
          <a:lstStyle/>
          <a:p>
            <a:r>
              <a:rPr lang="en-US" sz="1401" b="1" dirty="0"/>
              <a:t>           </a:t>
            </a:r>
            <a:r>
              <a:rPr lang="en-US" sz="1200" b="1" dirty="0"/>
              <a:t>Mariel Puente </a:t>
            </a:r>
            <a:endParaRPr lang="en-US" sz="100" b="1" dirty="0"/>
          </a:p>
          <a:p>
            <a:r>
              <a:rPr lang="en-US" sz="100" b="1" dirty="0"/>
              <a:t>                                                                                                                                                                 </a:t>
            </a:r>
            <a:r>
              <a:rPr lang="en-US" sz="100" b="1" dirty="0">
                <a:solidFill>
                  <a:srgbClr val="3DCD58"/>
                </a:solidFill>
              </a:rPr>
              <a:t>  </a:t>
            </a:r>
            <a:r>
              <a:rPr lang="en-US" sz="900" b="1" dirty="0">
                <a:solidFill>
                  <a:srgbClr val="3DCD58"/>
                </a:solidFill>
              </a:rPr>
              <a:t>Sr Designer, Elec-Mech, Rev, </a:t>
            </a:r>
            <a:r>
              <a:rPr lang="en-US" sz="100" b="1" dirty="0">
                <a:solidFill>
                  <a:srgbClr val="3DCD58"/>
                </a:solidFill>
              </a:rPr>
              <a:t>                         </a:t>
            </a:r>
          </a:p>
          <a:p>
            <a:r>
              <a:rPr lang="en-US" sz="100" b="1" dirty="0">
                <a:solidFill>
                  <a:srgbClr val="3DCD58"/>
                </a:solidFill>
              </a:rPr>
              <a:t>                                                                                                                                                                 </a:t>
            </a:r>
            <a:r>
              <a:rPr lang="en-US" sz="100" b="1" dirty="0"/>
              <a:t>      </a:t>
            </a:r>
            <a:r>
              <a:rPr lang="en-US" sz="900" b="1" dirty="0"/>
              <a:t>Eng. Geomagic, MTY, MEX</a:t>
            </a:r>
            <a:endParaRPr lang="en-US" sz="1200" b="1" dirty="0"/>
          </a:p>
        </p:txBody>
      </p:sp>
      <p:sp>
        <p:nvSpPr>
          <p:cNvPr id="140" name="TextBox 139">
            <a:extLst>
              <a:ext uri="{FF2B5EF4-FFF2-40B4-BE49-F238E27FC236}">
                <a16:creationId xmlns:a16="http://schemas.microsoft.com/office/drawing/2014/main" id="{44E3823E-F0DE-400F-A04B-97AD4D45BD74}"/>
              </a:ext>
            </a:extLst>
          </p:cNvPr>
          <p:cNvSpPr txBox="1"/>
          <p:nvPr/>
        </p:nvSpPr>
        <p:spPr>
          <a:xfrm>
            <a:off x="5511253" y="11816280"/>
            <a:ext cx="2368296" cy="646587"/>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spAutoFit/>
          </a:bodyPr>
          <a:lstStyle/>
          <a:p>
            <a:r>
              <a:rPr lang="en-US" sz="1401" b="1" dirty="0"/>
              <a:t>           </a:t>
            </a:r>
            <a:r>
              <a:rPr lang="en-US" sz="1200" b="1" dirty="0"/>
              <a:t>Barbara Martinez</a:t>
            </a:r>
          </a:p>
          <a:p>
            <a:r>
              <a:rPr lang="en-US" sz="1200" b="1" dirty="0"/>
              <a:t>             </a:t>
            </a:r>
            <a:r>
              <a:rPr lang="en-US" sz="1001" b="1" dirty="0">
                <a:solidFill>
                  <a:srgbClr val="3DCD58"/>
                </a:solidFill>
              </a:rPr>
              <a:t>Elec-Mech Engr, </a:t>
            </a:r>
            <a:r>
              <a:rPr lang="en-US" sz="600" b="1" dirty="0">
                <a:solidFill>
                  <a:srgbClr val="3DCD58"/>
                </a:solidFill>
              </a:rPr>
              <a:t>PIIT MTY, MEX </a:t>
            </a:r>
            <a:endParaRPr lang="en-US" sz="600" dirty="0">
              <a:solidFill>
                <a:srgbClr val="3DCD58"/>
              </a:solidFill>
            </a:endParaRPr>
          </a:p>
          <a:p>
            <a:r>
              <a:rPr lang="en-US" sz="1001" dirty="0">
                <a:solidFill>
                  <a:srgbClr val="3DCD58"/>
                </a:solidFill>
              </a:rPr>
              <a:t>                </a:t>
            </a:r>
            <a:r>
              <a:rPr lang="en-US" sz="1001" dirty="0"/>
              <a:t>CoS &amp; SBO</a:t>
            </a:r>
          </a:p>
        </p:txBody>
      </p:sp>
      <p:sp>
        <p:nvSpPr>
          <p:cNvPr id="142" name="TextBox 141">
            <a:extLst>
              <a:ext uri="{FF2B5EF4-FFF2-40B4-BE49-F238E27FC236}">
                <a16:creationId xmlns:a16="http://schemas.microsoft.com/office/drawing/2014/main" id="{7B8C1A74-8652-44D6-B7A9-C2E9583BDB53}"/>
              </a:ext>
            </a:extLst>
          </p:cNvPr>
          <p:cNvSpPr txBox="1"/>
          <p:nvPr/>
        </p:nvSpPr>
        <p:spPr>
          <a:xfrm>
            <a:off x="11464976" y="10898277"/>
            <a:ext cx="2368296" cy="640080"/>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spAutoFit/>
          </a:bodyPr>
          <a:lstStyle/>
          <a:p>
            <a:r>
              <a:rPr lang="en-US" sz="1401" b="1" dirty="0"/>
              <a:t>           </a:t>
            </a:r>
            <a:r>
              <a:rPr lang="en-US" sz="1200" b="1" dirty="0"/>
              <a:t>Elena Manriquez</a:t>
            </a:r>
          </a:p>
          <a:p>
            <a:r>
              <a:rPr lang="en-US" sz="1001" b="1" dirty="0"/>
              <a:t>               </a:t>
            </a:r>
            <a:r>
              <a:rPr lang="en-US" sz="1001" b="1" dirty="0">
                <a:solidFill>
                  <a:srgbClr val="3DCD58"/>
                </a:solidFill>
              </a:rPr>
              <a:t>Elec-Mech Eng.</a:t>
            </a:r>
            <a:r>
              <a:rPr lang="en-US" sz="700" b="1" dirty="0">
                <a:solidFill>
                  <a:srgbClr val="3DCD58"/>
                </a:solidFill>
              </a:rPr>
              <a:t> PIITMTY</a:t>
            </a:r>
            <a:r>
              <a:rPr lang="en-US" sz="500" b="1" dirty="0">
                <a:solidFill>
                  <a:srgbClr val="3DCD58"/>
                </a:solidFill>
              </a:rPr>
              <a:t>, MEX</a:t>
            </a:r>
            <a:endParaRPr lang="en-US" sz="900" b="1" dirty="0">
              <a:solidFill>
                <a:srgbClr val="3DCD58"/>
              </a:solidFill>
            </a:endParaRPr>
          </a:p>
          <a:p>
            <a:r>
              <a:rPr lang="en-US" sz="1001" dirty="0">
                <a:solidFill>
                  <a:srgbClr val="3DCD58"/>
                </a:solidFill>
              </a:rPr>
              <a:t>               </a:t>
            </a:r>
            <a:r>
              <a:rPr lang="en-US" sz="1001" dirty="0"/>
              <a:t>QVE &amp; Reverse Engineering</a:t>
            </a:r>
          </a:p>
        </p:txBody>
      </p:sp>
      <p:sp>
        <p:nvSpPr>
          <p:cNvPr id="144" name="TextBox 143">
            <a:extLst>
              <a:ext uri="{FF2B5EF4-FFF2-40B4-BE49-F238E27FC236}">
                <a16:creationId xmlns:a16="http://schemas.microsoft.com/office/drawing/2014/main" id="{516E87DA-A177-43E4-BEE5-C3A04A2F7A16}"/>
              </a:ext>
            </a:extLst>
          </p:cNvPr>
          <p:cNvSpPr txBox="1"/>
          <p:nvPr/>
        </p:nvSpPr>
        <p:spPr>
          <a:xfrm>
            <a:off x="2476880" y="12680491"/>
            <a:ext cx="2368296" cy="554126"/>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spAutoFit/>
          </a:bodyPr>
          <a:lstStyle/>
          <a:p>
            <a:r>
              <a:rPr lang="en-US" sz="1401" b="1" dirty="0"/>
              <a:t>          </a:t>
            </a:r>
            <a:r>
              <a:rPr lang="en-US" sz="1200" b="1" dirty="0"/>
              <a:t>Abraham de Leon</a:t>
            </a:r>
          </a:p>
          <a:p>
            <a:r>
              <a:rPr lang="en-US" sz="800" b="1" dirty="0"/>
              <a:t>                 </a:t>
            </a:r>
            <a:r>
              <a:rPr lang="en-US" sz="800" b="1" dirty="0">
                <a:solidFill>
                  <a:srgbClr val="3DCD58"/>
                </a:solidFill>
              </a:rPr>
              <a:t>Mechanical Eng. PIIT MTY,MEX</a:t>
            </a:r>
            <a:endParaRPr lang="en-US" sz="1001" b="1" dirty="0">
              <a:solidFill>
                <a:srgbClr val="3DCD58"/>
              </a:solidFill>
            </a:endParaRPr>
          </a:p>
          <a:p>
            <a:r>
              <a:rPr lang="en-US" sz="700" b="1" dirty="0">
                <a:solidFill>
                  <a:srgbClr val="3DCD58"/>
                </a:solidFill>
              </a:rPr>
              <a:t>                   </a:t>
            </a:r>
            <a:r>
              <a:rPr lang="en-US" sz="800" b="1" dirty="0"/>
              <a:t>CoS-Lessons Learned, SBO K1/K2</a:t>
            </a:r>
            <a:endParaRPr lang="en-US" sz="800" dirty="0"/>
          </a:p>
        </p:txBody>
      </p:sp>
      <p:pic>
        <p:nvPicPr>
          <p:cNvPr id="103" name="Picture 2" descr="https://spiceportal.schneider-electric.com/image/user_male_portrait?img_id=1552269&amp;img_id_token=EYV7RZM0euT2TqeeQV1BJPoqPn4%3D&amp;t=1527604378224">
            <a:extLst>
              <a:ext uri="{FF2B5EF4-FFF2-40B4-BE49-F238E27FC236}">
                <a16:creationId xmlns:a16="http://schemas.microsoft.com/office/drawing/2014/main" id="{85B17B63-B33F-40F0-AB64-5EE2B861CB6B}"/>
              </a:ext>
            </a:extLst>
          </p:cNvPr>
          <p:cNvPicPr preferRelativeResize="0">
            <a:picLocks noChangeArrowheads="1"/>
          </p:cNvPicPr>
          <p:nvPr/>
        </p:nvPicPr>
        <p:blipFill>
          <a:blip r:embed="rId28" cstate="email">
            <a:extLst>
              <a:ext uri="{28A0092B-C50C-407E-A947-70E740481C1C}">
                <a14:useLocalDpi xmlns:a14="http://schemas.microsoft.com/office/drawing/2010/main" val="0"/>
              </a:ext>
            </a:extLst>
          </a:blip>
          <a:srcRect/>
          <a:stretch>
            <a:fillRect/>
          </a:stretch>
        </p:blipFill>
        <p:spPr bwMode="auto">
          <a:xfrm>
            <a:off x="11367767" y="10846459"/>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8" name="Picture 12" descr="https://spiceportal.schneider-electric.com/image/user_male_portrait?img_id=21091224&amp;img_id_token=9VrBL1dcQ7HrLQQuo%2B%2B45X2CHes%3D&amp;t=1527605746334">
            <a:extLst>
              <a:ext uri="{FF2B5EF4-FFF2-40B4-BE49-F238E27FC236}">
                <a16:creationId xmlns:a16="http://schemas.microsoft.com/office/drawing/2014/main" id="{5E9AF5E1-A2C2-448D-A707-C564D132845F}"/>
              </a:ext>
            </a:extLst>
          </p:cNvPr>
          <p:cNvPicPr preferRelativeResize="0">
            <a:picLocks noChangeArrowheads="1"/>
          </p:cNvPicPr>
          <p:nvPr/>
        </p:nvPicPr>
        <p:blipFill>
          <a:blip r:embed="rId29" cstate="email">
            <a:extLst>
              <a:ext uri="{28A0092B-C50C-407E-A947-70E740481C1C}">
                <a14:useLocalDpi xmlns:a14="http://schemas.microsoft.com/office/drawing/2010/main" val="0"/>
              </a:ext>
            </a:extLst>
          </a:blip>
          <a:srcRect/>
          <a:stretch>
            <a:fillRect/>
          </a:stretch>
        </p:blipFill>
        <p:spPr bwMode="auto">
          <a:xfrm>
            <a:off x="2330734" y="11742916"/>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0" name="Picture 16" descr="https://spiceportal.schneider-electric.com/image/user_male_portrait?img_id=25381189&amp;img_id_token=e5JSgvHUKuTOeDDum95I33%2FfKSk%3D&amp;t=1527605956338">
            <a:extLst>
              <a:ext uri="{FF2B5EF4-FFF2-40B4-BE49-F238E27FC236}">
                <a16:creationId xmlns:a16="http://schemas.microsoft.com/office/drawing/2014/main" id="{A7250162-1B9F-4028-9D1D-42004D4D2FE3}"/>
              </a:ext>
            </a:extLst>
          </p:cNvPr>
          <p:cNvPicPr preferRelativeResize="0">
            <a:picLocks noChangeArrowheads="1"/>
          </p:cNvPicPr>
          <p:nvPr/>
        </p:nvPicPr>
        <p:blipFill>
          <a:blip r:embed="rId30" cstate="email">
            <a:extLst>
              <a:ext uri="{28A0092B-C50C-407E-A947-70E740481C1C}">
                <a14:useLocalDpi xmlns:a14="http://schemas.microsoft.com/office/drawing/2010/main" val="0"/>
              </a:ext>
            </a:extLst>
          </a:blip>
          <a:srcRect/>
          <a:stretch>
            <a:fillRect/>
          </a:stretch>
        </p:blipFill>
        <p:spPr bwMode="auto">
          <a:xfrm>
            <a:off x="5360621" y="10858945"/>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2" name="Picture 20" descr="https://spiceportal.schneider-electric.com/image/user_male_portrait?img_id=28687256&amp;img_id_token=uW0Lvsl47eJBDLzbFuXlzVdJ2fk%3D&amp;t=1527606461861">
            <a:extLst>
              <a:ext uri="{FF2B5EF4-FFF2-40B4-BE49-F238E27FC236}">
                <a16:creationId xmlns:a16="http://schemas.microsoft.com/office/drawing/2014/main" id="{17145ADC-B852-48F9-B024-964D13944619}"/>
              </a:ext>
            </a:extLst>
          </p:cNvPr>
          <p:cNvPicPr preferRelativeResize="0">
            <a:picLocks noChangeArrowheads="1"/>
          </p:cNvPicPr>
          <p:nvPr/>
        </p:nvPicPr>
        <p:blipFill>
          <a:blip r:embed="rId31" cstate="email">
            <a:extLst>
              <a:ext uri="{28A0092B-C50C-407E-A947-70E740481C1C}">
                <a14:useLocalDpi xmlns:a14="http://schemas.microsoft.com/office/drawing/2010/main" val="0"/>
              </a:ext>
            </a:extLst>
          </a:blip>
          <a:srcRect/>
          <a:stretch>
            <a:fillRect/>
          </a:stretch>
        </p:blipFill>
        <p:spPr bwMode="auto">
          <a:xfrm>
            <a:off x="5366386" y="11744512"/>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61" name="Picture 60">
            <a:extLst>
              <a:ext uri="{FF2B5EF4-FFF2-40B4-BE49-F238E27FC236}">
                <a16:creationId xmlns:a16="http://schemas.microsoft.com/office/drawing/2014/main" id="{10D64191-905E-468E-B772-535603EB3E7D}"/>
              </a:ext>
            </a:extLst>
          </p:cNvPr>
          <p:cNvPicPr preferRelativeResize="0">
            <a:picLocks/>
          </p:cNvPicPr>
          <p:nvPr/>
        </p:nvPicPr>
        <p:blipFill>
          <a:blip r:embed="rId32" cstate="email">
            <a:extLst>
              <a:ext uri="{28A0092B-C50C-407E-A947-70E740481C1C}">
                <a14:useLocalDpi xmlns:a14="http://schemas.microsoft.com/office/drawing/2010/main" val="0"/>
              </a:ext>
            </a:extLst>
          </a:blip>
          <a:stretch>
            <a:fillRect/>
          </a:stretch>
        </p:blipFill>
        <p:spPr>
          <a:xfrm>
            <a:off x="2317631" y="12614500"/>
            <a:ext cx="667512" cy="78638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cxnSp>
        <p:nvCxnSpPr>
          <p:cNvPr id="327" name="Straight Connector 326">
            <a:extLst>
              <a:ext uri="{FF2B5EF4-FFF2-40B4-BE49-F238E27FC236}">
                <a16:creationId xmlns:a16="http://schemas.microsoft.com/office/drawing/2014/main" id="{71769B10-0097-403F-93F6-C061BE6F4953}"/>
              </a:ext>
            </a:extLst>
          </p:cNvPr>
          <p:cNvCxnSpPr>
            <a:cxnSpLocks/>
          </p:cNvCxnSpPr>
          <p:nvPr/>
        </p:nvCxnSpPr>
        <p:spPr>
          <a:xfrm flipH="1">
            <a:off x="2051037" y="10751768"/>
            <a:ext cx="11841" cy="3155543"/>
          </a:xfrm>
          <a:prstGeom prst="line">
            <a:avLst/>
          </a:prstGeom>
          <a:ln w="38100"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a:extLst>
              <a:ext uri="{FF2B5EF4-FFF2-40B4-BE49-F238E27FC236}">
                <a16:creationId xmlns:a16="http://schemas.microsoft.com/office/drawing/2014/main" id="{9B337068-7096-41C0-8BCC-D95E9B50A9E1}"/>
              </a:ext>
            </a:extLst>
          </p:cNvPr>
          <p:cNvCxnSpPr>
            <a:cxnSpLocks/>
          </p:cNvCxnSpPr>
          <p:nvPr/>
        </p:nvCxnSpPr>
        <p:spPr>
          <a:xfrm>
            <a:off x="2050465" y="10735405"/>
            <a:ext cx="9096375" cy="45956"/>
          </a:xfrm>
          <a:prstGeom prst="line">
            <a:avLst/>
          </a:prstGeom>
          <a:ln w="38100"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a:extLst>
              <a:ext uri="{FF2B5EF4-FFF2-40B4-BE49-F238E27FC236}">
                <a16:creationId xmlns:a16="http://schemas.microsoft.com/office/drawing/2014/main" id="{923CFE75-845D-4888-A6AB-577720B25EA3}"/>
              </a:ext>
            </a:extLst>
          </p:cNvPr>
          <p:cNvCxnSpPr>
            <a:cxnSpLocks/>
          </p:cNvCxnSpPr>
          <p:nvPr/>
        </p:nvCxnSpPr>
        <p:spPr>
          <a:xfrm>
            <a:off x="5122927" y="10771725"/>
            <a:ext cx="0" cy="3167515"/>
          </a:xfrm>
          <a:prstGeom prst="line">
            <a:avLst/>
          </a:prstGeom>
          <a:ln w="38100"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4" name="Straight Arrow Connector 333">
            <a:extLst>
              <a:ext uri="{FF2B5EF4-FFF2-40B4-BE49-F238E27FC236}">
                <a16:creationId xmlns:a16="http://schemas.microsoft.com/office/drawing/2014/main" id="{A9BB128D-B2CD-4998-90A2-D7F373C78129}"/>
              </a:ext>
            </a:extLst>
          </p:cNvPr>
          <p:cNvCxnSpPr>
            <a:cxnSpLocks/>
          </p:cNvCxnSpPr>
          <p:nvPr/>
        </p:nvCxnSpPr>
        <p:spPr>
          <a:xfrm>
            <a:off x="2064258" y="12084771"/>
            <a:ext cx="244043" cy="0"/>
          </a:xfrm>
          <a:prstGeom prst="straightConnector1">
            <a:avLst/>
          </a:prstGeom>
          <a:ln w="381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5" name="Straight Arrow Connector 334">
            <a:extLst>
              <a:ext uri="{FF2B5EF4-FFF2-40B4-BE49-F238E27FC236}">
                <a16:creationId xmlns:a16="http://schemas.microsoft.com/office/drawing/2014/main" id="{FDFD2D19-F096-4278-B6DB-0E8642A371EC}"/>
              </a:ext>
            </a:extLst>
          </p:cNvPr>
          <p:cNvCxnSpPr>
            <a:cxnSpLocks/>
          </p:cNvCxnSpPr>
          <p:nvPr/>
        </p:nvCxnSpPr>
        <p:spPr>
          <a:xfrm>
            <a:off x="8164715" y="13865597"/>
            <a:ext cx="244043" cy="0"/>
          </a:xfrm>
          <a:prstGeom prst="straightConnector1">
            <a:avLst/>
          </a:prstGeom>
          <a:ln w="381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6" name="Straight Arrow Connector 335">
            <a:extLst>
              <a:ext uri="{FF2B5EF4-FFF2-40B4-BE49-F238E27FC236}">
                <a16:creationId xmlns:a16="http://schemas.microsoft.com/office/drawing/2014/main" id="{ECBDA8AF-BE4D-45D2-B986-D98E84725115}"/>
              </a:ext>
            </a:extLst>
          </p:cNvPr>
          <p:cNvCxnSpPr>
            <a:cxnSpLocks/>
          </p:cNvCxnSpPr>
          <p:nvPr/>
        </p:nvCxnSpPr>
        <p:spPr>
          <a:xfrm>
            <a:off x="11156512" y="12086821"/>
            <a:ext cx="221857" cy="0"/>
          </a:xfrm>
          <a:prstGeom prst="straightConnector1">
            <a:avLst/>
          </a:prstGeom>
          <a:ln w="381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3" name="Straight Arrow Connector 342">
            <a:extLst>
              <a:ext uri="{FF2B5EF4-FFF2-40B4-BE49-F238E27FC236}">
                <a16:creationId xmlns:a16="http://schemas.microsoft.com/office/drawing/2014/main" id="{7D415738-9B46-4F06-B61C-330BE3F5EE30}"/>
              </a:ext>
            </a:extLst>
          </p:cNvPr>
          <p:cNvCxnSpPr>
            <a:cxnSpLocks/>
          </p:cNvCxnSpPr>
          <p:nvPr/>
        </p:nvCxnSpPr>
        <p:spPr>
          <a:xfrm>
            <a:off x="5141546" y="12086821"/>
            <a:ext cx="244043" cy="0"/>
          </a:xfrm>
          <a:prstGeom prst="straightConnector1">
            <a:avLst/>
          </a:prstGeom>
          <a:ln w="381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a:extLst>
              <a:ext uri="{FF2B5EF4-FFF2-40B4-BE49-F238E27FC236}">
                <a16:creationId xmlns:a16="http://schemas.microsoft.com/office/drawing/2014/main" id="{081D3F6F-BD7E-4A00-86FC-479F8F5CB06C}"/>
              </a:ext>
            </a:extLst>
          </p:cNvPr>
          <p:cNvCxnSpPr>
            <a:cxnSpLocks/>
          </p:cNvCxnSpPr>
          <p:nvPr/>
        </p:nvCxnSpPr>
        <p:spPr>
          <a:xfrm flipH="1">
            <a:off x="8164293" y="10771725"/>
            <a:ext cx="2649" cy="3100684"/>
          </a:xfrm>
          <a:prstGeom prst="line">
            <a:avLst/>
          </a:prstGeom>
          <a:ln w="38100"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45" name="Straight Arrow Connector 344">
            <a:extLst>
              <a:ext uri="{FF2B5EF4-FFF2-40B4-BE49-F238E27FC236}">
                <a16:creationId xmlns:a16="http://schemas.microsoft.com/office/drawing/2014/main" id="{D785FFE8-DE03-4A3E-B994-DC46A6295233}"/>
              </a:ext>
            </a:extLst>
          </p:cNvPr>
          <p:cNvCxnSpPr>
            <a:cxnSpLocks/>
          </p:cNvCxnSpPr>
          <p:nvPr/>
        </p:nvCxnSpPr>
        <p:spPr>
          <a:xfrm>
            <a:off x="8164715" y="12977662"/>
            <a:ext cx="244043" cy="0"/>
          </a:xfrm>
          <a:prstGeom prst="straightConnector1">
            <a:avLst/>
          </a:prstGeom>
          <a:ln w="381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6" name="Straight Arrow Connector 345">
            <a:extLst>
              <a:ext uri="{FF2B5EF4-FFF2-40B4-BE49-F238E27FC236}">
                <a16:creationId xmlns:a16="http://schemas.microsoft.com/office/drawing/2014/main" id="{9CFDDCB6-153E-4A49-8DB3-F47886B9D3A4}"/>
              </a:ext>
            </a:extLst>
          </p:cNvPr>
          <p:cNvCxnSpPr>
            <a:cxnSpLocks/>
          </p:cNvCxnSpPr>
          <p:nvPr/>
        </p:nvCxnSpPr>
        <p:spPr>
          <a:xfrm>
            <a:off x="5147810" y="13941304"/>
            <a:ext cx="244043" cy="0"/>
          </a:xfrm>
          <a:prstGeom prst="straightConnector1">
            <a:avLst/>
          </a:prstGeom>
          <a:ln w="381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7" name="Straight Arrow Connector 346">
            <a:extLst>
              <a:ext uri="{FF2B5EF4-FFF2-40B4-BE49-F238E27FC236}">
                <a16:creationId xmlns:a16="http://schemas.microsoft.com/office/drawing/2014/main" id="{4B532FBB-9EA9-41E9-989C-7639CFE1A7BD}"/>
              </a:ext>
            </a:extLst>
          </p:cNvPr>
          <p:cNvCxnSpPr>
            <a:cxnSpLocks/>
          </p:cNvCxnSpPr>
          <p:nvPr/>
        </p:nvCxnSpPr>
        <p:spPr>
          <a:xfrm>
            <a:off x="5141546" y="11265314"/>
            <a:ext cx="244043" cy="0"/>
          </a:xfrm>
          <a:prstGeom prst="straightConnector1">
            <a:avLst/>
          </a:prstGeom>
          <a:ln w="381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8" name="Straight Arrow Connector 347">
            <a:extLst>
              <a:ext uri="{FF2B5EF4-FFF2-40B4-BE49-F238E27FC236}">
                <a16:creationId xmlns:a16="http://schemas.microsoft.com/office/drawing/2014/main" id="{8AE56FDC-B3C6-4A83-96CB-197EA01A8654}"/>
              </a:ext>
            </a:extLst>
          </p:cNvPr>
          <p:cNvCxnSpPr>
            <a:cxnSpLocks/>
          </p:cNvCxnSpPr>
          <p:nvPr/>
        </p:nvCxnSpPr>
        <p:spPr>
          <a:xfrm>
            <a:off x="2073588" y="11253248"/>
            <a:ext cx="244043" cy="0"/>
          </a:xfrm>
          <a:prstGeom prst="straightConnector1">
            <a:avLst/>
          </a:prstGeom>
          <a:ln w="381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a:extLst>
              <a:ext uri="{FF2B5EF4-FFF2-40B4-BE49-F238E27FC236}">
                <a16:creationId xmlns:a16="http://schemas.microsoft.com/office/drawing/2014/main" id="{64D74E3D-49E9-4C7D-BB8A-367D799178D1}"/>
              </a:ext>
            </a:extLst>
          </p:cNvPr>
          <p:cNvCxnSpPr>
            <a:cxnSpLocks/>
          </p:cNvCxnSpPr>
          <p:nvPr/>
        </p:nvCxnSpPr>
        <p:spPr>
          <a:xfrm>
            <a:off x="11140383" y="10794256"/>
            <a:ext cx="3932" cy="2204895"/>
          </a:xfrm>
          <a:prstGeom prst="line">
            <a:avLst/>
          </a:prstGeom>
          <a:ln w="38100"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8" name="Straight Arrow Connector 337">
            <a:extLst>
              <a:ext uri="{FF2B5EF4-FFF2-40B4-BE49-F238E27FC236}">
                <a16:creationId xmlns:a16="http://schemas.microsoft.com/office/drawing/2014/main" id="{ED41E800-9EDD-4BD2-86C8-1D746EFAD6D8}"/>
              </a:ext>
            </a:extLst>
          </p:cNvPr>
          <p:cNvCxnSpPr>
            <a:cxnSpLocks/>
          </p:cNvCxnSpPr>
          <p:nvPr/>
        </p:nvCxnSpPr>
        <p:spPr>
          <a:xfrm>
            <a:off x="5129239" y="12985429"/>
            <a:ext cx="227687" cy="0"/>
          </a:xfrm>
          <a:prstGeom prst="straightConnector1">
            <a:avLst/>
          </a:prstGeom>
          <a:ln w="381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4" name="Straight Arrow Connector 353">
            <a:extLst>
              <a:ext uri="{FF2B5EF4-FFF2-40B4-BE49-F238E27FC236}">
                <a16:creationId xmlns:a16="http://schemas.microsoft.com/office/drawing/2014/main" id="{968DDA5E-E66B-405B-80D6-B903A4A01862}"/>
              </a:ext>
            </a:extLst>
          </p:cNvPr>
          <p:cNvCxnSpPr>
            <a:cxnSpLocks/>
          </p:cNvCxnSpPr>
          <p:nvPr/>
        </p:nvCxnSpPr>
        <p:spPr>
          <a:xfrm>
            <a:off x="8165115" y="12105160"/>
            <a:ext cx="232771" cy="1"/>
          </a:xfrm>
          <a:prstGeom prst="straightConnector1">
            <a:avLst/>
          </a:prstGeom>
          <a:ln w="381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BCC4157C-4237-4325-A181-3E68AA8812B9}"/>
              </a:ext>
            </a:extLst>
          </p:cNvPr>
          <p:cNvSpPr txBox="1"/>
          <p:nvPr/>
        </p:nvSpPr>
        <p:spPr>
          <a:xfrm>
            <a:off x="8624092" y="11816280"/>
            <a:ext cx="2368296" cy="692497"/>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spAutoFit/>
          </a:bodyPr>
          <a:lstStyle/>
          <a:p>
            <a:r>
              <a:rPr lang="en-US" sz="100" b="1" dirty="0"/>
              <a:t>       </a:t>
            </a:r>
            <a:endParaRPr lang="en-US" sz="800" b="1" dirty="0"/>
          </a:p>
          <a:p>
            <a:r>
              <a:rPr lang="en-US" sz="1600" b="1" dirty="0"/>
              <a:t>       </a:t>
            </a:r>
            <a:r>
              <a:rPr lang="en-US" sz="1200" b="1" dirty="0"/>
              <a:t>Karen Valeria Vidales</a:t>
            </a:r>
          </a:p>
          <a:p>
            <a:r>
              <a:rPr lang="en-US" sz="1050" b="1" dirty="0"/>
              <a:t>           </a:t>
            </a:r>
            <a:r>
              <a:rPr lang="en-US" sz="1100" b="1" dirty="0">
                <a:solidFill>
                  <a:srgbClr val="3DCD58"/>
                </a:solidFill>
              </a:rPr>
              <a:t>Elec.Mech Engr, </a:t>
            </a:r>
          </a:p>
          <a:p>
            <a:r>
              <a:rPr lang="en-US" sz="1100" b="1" dirty="0">
                <a:solidFill>
                  <a:srgbClr val="3DCD58"/>
                </a:solidFill>
              </a:rPr>
              <a:t>           </a:t>
            </a:r>
            <a:r>
              <a:rPr lang="en-US" sz="900" b="1" dirty="0"/>
              <a:t>PIIT</a:t>
            </a:r>
            <a:r>
              <a:rPr lang="en-US" sz="1000" b="1" dirty="0"/>
              <a:t> </a:t>
            </a:r>
            <a:r>
              <a:rPr lang="en-US" sz="700" b="1" dirty="0"/>
              <a:t>MTY MEX</a:t>
            </a:r>
            <a:r>
              <a:rPr lang="en-US" sz="500" b="1" dirty="0"/>
              <a:t> </a:t>
            </a:r>
            <a:endParaRPr lang="en-US" sz="800" b="1" dirty="0"/>
          </a:p>
        </p:txBody>
      </p:sp>
      <p:pic>
        <p:nvPicPr>
          <p:cNvPr id="22" name="Picture 21">
            <a:extLst>
              <a:ext uri="{FF2B5EF4-FFF2-40B4-BE49-F238E27FC236}">
                <a16:creationId xmlns:a16="http://schemas.microsoft.com/office/drawing/2014/main" id="{F48E3A6C-DEC2-46EA-BAD5-4CEBCAB5145C}"/>
              </a:ext>
            </a:extLst>
          </p:cNvPr>
          <p:cNvPicPr preferRelativeResize="0">
            <a:picLocks/>
          </p:cNvPicPr>
          <p:nvPr/>
        </p:nvPicPr>
        <p:blipFill>
          <a:blip r:embed="rId33" cstate="email">
            <a:extLst>
              <a:ext uri="{28A0092B-C50C-407E-A947-70E740481C1C}">
                <a14:useLocalDpi xmlns:a14="http://schemas.microsoft.com/office/drawing/2010/main" val="0"/>
              </a:ext>
            </a:extLst>
          </a:blip>
          <a:stretch>
            <a:fillRect/>
          </a:stretch>
        </p:blipFill>
        <p:spPr>
          <a:xfrm>
            <a:off x="5396647" y="13507572"/>
            <a:ext cx="667512" cy="786384"/>
          </a:xfrm>
          <a:prstGeom prst="ellipse">
            <a:avLst/>
          </a:prstGeom>
        </p:spPr>
      </p:pic>
      <p:cxnSp>
        <p:nvCxnSpPr>
          <p:cNvPr id="662" name="Straight Arrow Connector 661">
            <a:extLst>
              <a:ext uri="{FF2B5EF4-FFF2-40B4-BE49-F238E27FC236}">
                <a16:creationId xmlns:a16="http://schemas.microsoft.com/office/drawing/2014/main" id="{ABFF2EB0-E298-468E-A7AF-A3876282C2FD}"/>
              </a:ext>
            </a:extLst>
          </p:cNvPr>
          <p:cNvCxnSpPr>
            <a:cxnSpLocks/>
            <a:endCxn id="107" idx="2"/>
          </p:cNvCxnSpPr>
          <p:nvPr/>
        </p:nvCxnSpPr>
        <p:spPr>
          <a:xfrm flipV="1">
            <a:off x="2065919" y="13905079"/>
            <a:ext cx="263760" cy="2232"/>
          </a:xfrm>
          <a:prstGeom prst="straightConnector1">
            <a:avLst/>
          </a:prstGeom>
          <a:ln w="381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5" name="Straight Arrow Connector 664">
            <a:extLst>
              <a:ext uri="{FF2B5EF4-FFF2-40B4-BE49-F238E27FC236}">
                <a16:creationId xmlns:a16="http://schemas.microsoft.com/office/drawing/2014/main" id="{DEC1AC4D-8DB8-4635-85C2-CF56130482FB}"/>
              </a:ext>
            </a:extLst>
          </p:cNvPr>
          <p:cNvCxnSpPr>
            <a:cxnSpLocks/>
          </p:cNvCxnSpPr>
          <p:nvPr/>
        </p:nvCxnSpPr>
        <p:spPr>
          <a:xfrm flipV="1">
            <a:off x="2056582" y="13040206"/>
            <a:ext cx="239782" cy="2232"/>
          </a:xfrm>
          <a:prstGeom prst="straightConnector1">
            <a:avLst/>
          </a:prstGeom>
          <a:ln w="381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1" name="Connector: Elbow 340">
            <a:extLst>
              <a:ext uri="{FF2B5EF4-FFF2-40B4-BE49-F238E27FC236}">
                <a16:creationId xmlns:a16="http://schemas.microsoft.com/office/drawing/2014/main" id="{EC9CF010-AB5D-43E4-9AF2-0EC100F9A737}"/>
              </a:ext>
            </a:extLst>
          </p:cNvPr>
          <p:cNvCxnSpPr>
            <a:cxnSpLocks/>
          </p:cNvCxnSpPr>
          <p:nvPr/>
        </p:nvCxnSpPr>
        <p:spPr>
          <a:xfrm rot="16200000" flipH="1">
            <a:off x="16275519" y="3907648"/>
            <a:ext cx="6776698" cy="5550070"/>
          </a:xfrm>
          <a:prstGeom prst="bentConnector3">
            <a:avLst>
              <a:gd name="adj1" fmla="val 97070"/>
            </a:avLst>
          </a:prstGeom>
          <a:ln w="381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39" name="Rectangle 338">
            <a:extLst>
              <a:ext uri="{FF2B5EF4-FFF2-40B4-BE49-F238E27FC236}">
                <a16:creationId xmlns:a16="http://schemas.microsoft.com/office/drawing/2014/main" id="{C66681DD-696A-466B-97D3-72AEA7D397CE}"/>
              </a:ext>
            </a:extLst>
          </p:cNvPr>
          <p:cNvSpPr/>
          <p:nvPr/>
        </p:nvSpPr>
        <p:spPr>
          <a:xfrm>
            <a:off x="880109" y="5177808"/>
            <a:ext cx="2368299" cy="640080"/>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b="1" dirty="0">
                <a:solidFill>
                  <a:schemeClr val="tx1"/>
                </a:solidFill>
              </a:rPr>
              <a:t>      Filiberto Escamilla </a:t>
            </a:r>
          </a:p>
          <a:p>
            <a:r>
              <a:rPr lang="en-US" sz="1050" b="1" dirty="0">
                <a:solidFill>
                  <a:schemeClr val="tx1"/>
                </a:solidFill>
              </a:rPr>
              <a:t>        </a:t>
            </a:r>
            <a:r>
              <a:rPr lang="en-US" sz="1050" b="1" dirty="0">
                <a:solidFill>
                  <a:srgbClr val="3DCD58"/>
                </a:solidFill>
              </a:rPr>
              <a:t>Home &amp; Distribution, </a:t>
            </a:r>
          </a:p>
          <a:p>
            <a:r>
              <a:rPr lang="en-US" sz="1050" b="1" dirty="0">
                <a:solidFill>
                  <a:srgbClr val="3DCD58"/>
                </a:solidFill>
              </a:rPr>
              <a:t>        </a:t>
            </a:r>
            <a:r>
              <a:rPr lang="en-US" sz="1050" b="1" dirty="0">
                <a:solidFill>
                  <a:schemeClr val="tx1"/>
                </a:solidFill>
              </a:rPr>
              <a:t>MTY MX</a:t>
            </a:r>
            <a:endParaRPr lang="en-US" sz="1000" dirty="0">
              <a:solidFill>
                <a:schemeClr val="tx1"/>
              </a:solidFill>
            </a:endParaRPr>
          </a:p>
        </p:txBody>
      </p:sp>
      <p:pic>
        <p:nvPicPr>
          <p:cNvPr id="340" name="Picture 339">
            <a:extLst>
              <a:ext uri="{FF2B5EF4-FFF2-40B4-BE49-F238E27FC236}">
                <a16:creationId xmlns:a16="http://schemas.microsoft.com/office/drawing/2014/main" id="{0B1F8C6A-F2D2-4120-BBE9-5A5E2D96D32D}"/>
              </a:ext>
            </a:extLst>
          </p:cNvPr>
          <p:cNvPicPr preferRelativeResize="0">
            <a:picLocks/>
          </p:cNvPicPr>
          <p:nvPr/>
        </p:nvPicPr>
        <p:blipFill>
          <a:blip r:embed="rId34"/>
          <a:stretch>
            <a:fillRect/>
          </a:stretch>
        </p:blipFill>
        <p:spPr>
          <a:xfrm>
            <a:off x="527607" y="5093665"/>
            <a:ext cx="667512" cy="78638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349" name="TextBox 348">
            <a:extLst>
              <a:ext uri="{FF2B5EF4-FFF2-40B4-BE49-F238E27FC236}">
                <a16:creationId xmlns:a16="http://schemas.microsoft.com/office/drawing/2014/main" id="{86025531-899F-444F-85B6-04A97DFBF73A}"/>
              </a:ext>
            </a:extLst>
          </p:cNvPr>
          <p:cNvSpPr txBox="1"/>
          <p:nvPr/>
        </p:nvSpPr>
        <p:spPr>
          <a:xfrm>
            <a:off x="5515341" y="12662804"/>
            <a:ext cx="2368296" cy="569387"/>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spAutoFit/>
          </a:bodyPr>
          <a:lstStyle/>
          <a:p>
            <a:r>
              <a:rPr lang="en-US" sz="100" dirty="0"/>
              <a:t>                                                                                                                                                                         </a:t>
            </a:r>
            <a:r>
              <a:rPr lang="en-US" sz="1200" b="1" dirty="0"/>
              <a:t>Sergio Castillo</a:t>
            </a:r>
          </a:p>
          <a:p>
            <a:r>
              <a:rPr lang="en-US" sz="900" b="1" dirty="0"/>
              <a:t>                 </a:t>
            </a:r>
            <a:r>
              <a:rPr lang="en-US" sz="900" b="1" dirty="0">
                <a:solidFill>
                  <a:srgbClr val="3DCD58"/>
                </a:solidFill>
              </a:rPr>
              <a:t>Electronics</a:t>
            </a:r>
            <a:r>
              <a:rPr lang="en-US" sz="1000" b="1" dirty="0">
                <a:solidFill>
                  <a:srgbClr val="3DCD58"/>
                </a:solidFill>
              </a:rPr>
              <a:t>, </a:t>
            </a:r>
            <a:r>
              <a:rPr lang="en-US" sz="900" b="1" dirty="0">
                <a:solidFill>
                  <a:srgbClr val="3DCD58"/>
                </a:solidFill>
              </a:rPr>
              <a:t>Prj Engr</a:t>
            </a:r>
            <a:r>
              <a:rPr lang="en-US" sz="900" dirty="0">
                <a:solidFill>
                  <a:srgbClr val="3DCD58"/>
                </a:solidFill>
              </a:rPr>
              <a:t>,</a:t>
            </a:r>
            <a:r>
              <a:rPr lang="en-US" sz="600" dirty="0">
                <a:solidFill>
                  <a:srgbClr val="3DCD58"/>
                </a:solidFill>
              </a:rPr>
              <a:t>PIIT</a:t>
            </a:r>
            <a:r>
              <a:rPr lang="en-US" sz="800" dirty="0">
                <a:solidFill>
                  <a:srgbClr val="3DCD58"/>
                </a:solidFill>
              </a:rPr>
              <a:t>,</a:t>
            </a:r>
          </a:p>
          <a:p>
            <a:r>
              <a:rPr lang="en-US" sz="800" dirty="0">
                <a:solidFill>
                  <a:srgbClr val="3DCD58"/>
                </a:solidFill>
              </a:rPr>
              <a:t>                   </a:t>
            </a:r>
            <a:r>
              <a:rPr lang="en-US" sz="700" dirty="0"/>
              <a:t>MTY</a:t>
            </a:r>
            <a:r>
              <a:rPr lang="en-US" sz="900" dirty="0"/>
              <a:t>,</a:t>
            </a:r>
            <a:r>
              <a:rPr lang="en-US" sz="700" dirty="0"/>
              <a:t>MEX</a:t>
            </a:r>
            <a:r>
              <a:rPr lang="en-US" sz="600" dirty="0"/>
              <a:t> </a:t>
            </a:r>
            <a:endParaRPr lang="en-US" sz="900" dirty="0"/>
          </a:p>
        </p:txBody>
      </p:sp>
      <p:pic>
        <p:nvPicPr>
          <p:cNvPr id="355" name="Picture 354">
            <a:extLst>
              <a:ext uri="{FF2B5EF4-FFF2-40B4-BE49-F238E27FC236}">
                <a16:creationId xmlns:a16="http://schemas.microsoft.com/office/drawing/2014/main" id="{7845A6B9-11B5-4769-8A98-074D6BE1ACFD}"/>
              </a:ext>
            </a:extLst>
          </p:cNvPr>
          <p:cNvPicPr preferRelativeResize="0">
            <a:picLocks/>
          </p:cNvPicPr>
          <p:nvPr/>
        </p:nvPicPr>
        <p:blipFill>
          <a:blip r:embed="rId35"/>
          <a:stretch>
            <a:fillRect/>
          </a:stretch>
        </p:blipFill>
        <p:spPr>
          <a:xfrm>
            <a:off x="5358785" y="12592237"/>
            <a:ext cx="667512" cy="786384"/>
          </a:xfrm>
          <a:prstGeom prst="flowChartConnector">
            <a:avLst/>
          </a:prstGeom>
        </p:spPr>
      </p:pic>
      <p:sp>
        <p:nvSpPr>
          <p:cNvPr id="358" name="TextBox 357">
            <a:extLst>
              <a:ext uri="{FF2B5EF4-FFF2-40B4-BE49-F238E27FC236}">
                <a16:creationId xmlns:a16="http://schemas.microsoft.com/office/drawing/2014/main" id="{7B4BC41E-C794-4DD3-8299-5D90D25B3A3B}"/>
              </a:ext>
            </a:extLst>
          </p:cNvPr>
          <p:cNvSpPr txBox="1"/>
          <p:nvPr/>
        </p:nvSpPr>
        <p:spPr>
          <a:xfrm>
            <a:off x="23574217" y="5747229"/>
            <a:ext cx="2368296" cy="877163"/>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spAutoFit/>
          </a:bodyPr>
          <a:lstStyle/>
          <a:p>
            <a:r>
              <a:rPr lang="en-US" sz="1200" b="1" dirty="0"/>
              <a:t>        Paola Gomez </a:t>
            </a:r>
          </a:p>
          <a:p>
            <a:r>
              <a:rPr lang="en-US" sz="800" b="1" dirty="0"/>
              <a:t>            </a:t>
            </a:r>
            <a:r>
              <a:rPr lang="en-US" sz="900" b="1" dirty="0">
                <a:solidFill>
                  <a:srgbClr val="3DCD58"/>
                </a:solidFill>
              </a:rPr>
              <a:t>NAM Idea Program Manager</a:t>
            </a:r>
          </a:p>
          <a:p>
            <a:r>
              <a:rPr lang="en-US" sz="900" b="1" dirty="0"/>
              <a:t>           TLAX, MEX</a:t>
            </a:r>
          </a:p>
          <a:p>
            <a:r>
              <a:rPr lang="en-US" sz="1050" b="1" dirty="0"/>
              <a:t>          </a:t>
            </a:r>
            <a:r>
              <a:rPr lang="en-US" sz="1000" b="1" dirty="0"/>
              <a:t>Productivity Ideas Program</a:t>
            </a:r>
          </a:p>
          <a:p>
            <a:endParaRPr lang="en-US" sz="1050" b="1" dirty="0"/>
          </a:p>
        </p:txBody>
      </p:sp>
      <p:pic>
        <p:nvPicPr>
          <p:cNvPr id="369" name="Picture 368">
            <a:extLst>
              <a:ext uri="{FF2B5EF4-FFF2-40B4-BE49-F238E27FC236}">
                <a16:creationId xmlns:a16="http://schemas.microsoft.com/office/drawing/2014/main" id="{687A138E-C26B-496F-B980-242F9AB94C03}"/>
              </a:ext>
            </a:extLst>
          </p:cNvPr>
          <p:cNvPicPr preferRelativeResize="0">
            <a:picLocks/>
          </p:cNvPicPr>
          <p:nvPr/>
        </p:nvPicPr>
        <p:blipFill>
          <a:blip r:embed="rId36"/>
          <a:stretch>
            <a:fillRect/>
          </a:stretch>
        </p:blipFill>
        <p:spPr>
          <a:xfrm>
            <a:off x="23276687" y="5671975"/>
            <a:ext cx="667512" cy="786384"/>
          </a:xfrm>
          <a:prstGeom prst="flowChartConnector">
            <a:avLst/>
          </a:prstGeom>
        </p:spPr>
      </p:pic>
      <p:cxnSp>
        <p:nvCxnSpPr>
          <p:cNvPr id="408" name="Straight Arrow Connector 407">
            <a:extLst>
              <a:ext uri="{FF2B5EF4-FFF2-40B4-BE49-F238E27FC236}">
                <a16:creationId xmlns:a16="http://schemas.microsoft.com/office/drawing/2014/main" id="{7F1AC657-904A-4F2C-93DD-39449ADB6997}"/>
              </a:ext>
            </a:extLst>
          </p:cNvPr>
          <p:cNvCxnSpPr>
            <a:cxnSpLocks/>
          </p:cNvCxnSpPr>
          <p:nvPr/>
        </p:nvCxnSpPr>
        <p:spPr>
          <a:xfrm>
            <a:off x="7068140" y="7179041"/>
            <a:ext cx="256032" cy="0"/>
          </a:xfrm>
          <a:prstGeom prst="straightConnector1">
            <a:avLst/>
          </a:prstGeom>
          <a:ln w="381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29" name="TextBox 328">
            <a:extLst>
              <a:ext uri="{FF2B5EF4-FFF2-40B4-BE49-F238E27FC236}">
                <a16:creationId xmlns:a16="http://schemas.microsoft.com/office/drawing/2014/main" id="{F24C57FA-C36F-402D-88C7-27E614AF787A}"/>
              </a:ext>
            </a:extLst>
          </p:cNvPr>
          <p:cNvSpPr txBox="1"/>
          <p:nvPr/>
        </p:nvSpPr>
        <p:spPr>
          <a:xfrm>
            <a:off x="23606477" y="6637035"/>
            <a:ext cx="2368296" cy="640080"/>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spAutoFit/>
          </a:bodyPr>
          <a:lstStyle/>
          <a:p>
            <a:r>
              <a:rPr lang="en-US" sz="1400" b="1" dirty="0"/>
              <a:t>       Jose Ignacio Acosta</a:t>
            </a:r>
            <a:endParaRPr lang="en-US" sz="1100" b="1" dirty="0"/>
          </a:p>
          <a:p>
            <a:r>
              <a:rPr lang="en-US" sz="1050" b="1" dirty="0"/>
              <a:t>          </a:t>
            </a:r>
            <a:r>
              <a:rPr lang="en-US" sz="1050" b="1" dirty="0">
                <a:solidFill>
                  <a:srgbClr val="3DCD58"/>
                </a:solidFill>
              </a:rPr>
              <a:t>Project Manager </a:t>
            </a:r>
          </a:p>
          <a:p>
            <a:r>
              <a:rPr lang="en-US" sz="1050" b="1" dirty="0"/>
              <a:t>          Productivity Workshop</a:t>
            </a:r>
          </a:p>
        </p:txBody>
      </p:sp>
      <p:sp>
        <p:nvSpPr>
          <p:cNvPr id="374" name="TextBox 373">
            <a:extLst>
              <a:ext uri="{FF2B5EF4-FFF2-40B4-BE49-F238E27FC236}">
                <a16:creationId xmlns:a16="http://schemas.microsoft.com/office/drawing/2014/main" id="{26E64C9A-62A1-4FB7-AB8B-E49A8A82ACD5}"/>
              </a:ext>
            </a:extLst>
          </p:cNvPr>
          <p:cNvSpPr txBox="1"/>
          <p:nvPr/>
        </p:nvSpPr>
        <p:spPr>
          <a:xfrm>
            <a:off x="7437484" y="5969690"/>
            <a:ext cx="2368296" cy="600293"/>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spAutoFit/>
          </a:bodyPr>
          <a:lstStyle/>
          <a:p>
            <a:pPr algn="ctr"/>
            <a:r>
              <a:rPr lang="en-US" sz="1400" b="1" dirty="0"/>
              <a:t>       S</a:t>
            </a:r>
            <a:r>
              <a:rPr lang="en-US" sz="1200" b="1" dirty="0"/>
              <a:t>onia Irasema Arzola</a:t>
            </a:r>
            <a:endParaRPr lang="en-US" sz="1400" b="1" dirty="0"/>
          </a:p>
          <a:p>
            <a:r>
              <a:rPr lang="en-US" sz="1001" b="1" dirty="0"/>
              <a:t>              </a:t>
            </a:r>
            <a:r>
              <a:rPr lang="en-US" sz="900" b="1" dirty="0">
                <a:solidFill>
                  <a:srgbClr val="3DCD58"/>
                </a:solidFill>
              </a:rPr>
              <a:t>Project Manager, MTY MEX</a:t>
            </a:r>
          </a:p>
          <a:p>
            <a:r>
              <a:rPr lang="en-US" sz="900" b="1" dirty="0"/>
              <a:t>               CoS (SBO-REB), QVE</a:t>
            </a:r>
            <a:endParaRPr lang="en-US" sz="900" dirty="0"/>
          </a:p>
        </p:txBody>
      </p:sp>
      <p:sp>
        <p:nvSpPr>
          <p:cNvPr id="393" name="TextBox 392">
            <a:extLst>
              <a:ext uri="{FF2B5EF4-FFF2-40B4-BE49-F238E27FC236}">
                <a16:creationId xmlns:a16="http://schemas.microsoft.com/office/drawing/2014/main" id="{25098C53-468B-485D-8A76-1BE78C9FEE0C}"/>
              </a:ext>
            </a:extLst>
          </p:cNvPr>
          <p:cNvSpPr txBox="1"/>
          <p:nvPr/>
        </p:nvSpPr>
        <p:spPr>
          <a:xfrm>
            <a:off x="25661173" y="13373026"/>
            <a:ext cx="2368296" cy="677493"/>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rgbClr val="3DCD58"/>
                </a:solidFill>
              </a:rPr>
              <a:t>           </a:t>
            </a:r>
          </a:p>
          <a:p>
            <a:r>
              <a:rPr lang="en-US" sz="1401" b="1" dirty="0">
                <a:solidFill>
                  <a:srgbClr val="3DCD58"/>
                </a:solidFill>
              </a:rPr>
              <a:t>            </a:t>
            </a:r>
            <a:r>
              <a:rPr lang="en-US" sz="1200" b="1" dirty="0">
                <a:solidFill>
                  <a:srgbClr val="3DCD58"/>
                </a:solidFill>
              </a:rPr>
              <a:t>Open Position</a:t>
            </a:r>
          </a:p>
          <a:p>
            <a:r>
              <a:rPr lang="en-US" sz="1001" b="1" dirty="0"/>
              <a:t>              </a:t>
            </a:r>
            <a:endParaRPr lang="en-US" sz="1200" dirty="0"/>
          </a:p>
        </p:txBody>
      </p:sp>
      <p:pic>
        <p:nvPicPr>
          <p:cNvPr id="399" name="Picture 398">
            <a:extLst>
              <a:ext uri="{FF2B5EF4-FFF2-40B4-BE49-F238E27FC236}">
                <a16:creationId xmlns:a16="http://schemas.microsoft.com/office/drawing/2014/main" id="{A0282317-3A24-4CDE-A865-13F4FE1475A6}"/>
              </a:ext>
            </a:extLst>
          </p:cNvPr>
          <p:cNvPicPr preferRelativeResize="0">
            <a:picLocks/>
          </p:cNvPicPr>
          <p:nvPr/>
        </p:nvPicPr>
        <p:blipFill rotWithShape="1">
          <a:blip r:embed="rId13"/>
          <a:srcRect l="10563" t="32169" r="79236" b="45103"/>
          <a:stretch/>
        </p:blipFill>
        <p:spPr>
          <a:xfrm>
            <a:off x="25526318" y="13325678"/>
            <a:ext cx="667512" cy="786384"/>
          </a:xfrm>
          <a:prstGeom prst="ellipse">
            <a:avLst/>
          </a:prstGeom>
          <a:ln>
            <a:solidFill>
              <a:schemeClr val="accent2">
                <a:lumMod val="20000"/>
                <a:lumOff val="80000"/>
              </a:schemeClr>
            </a:solidFill>
          </a:ln>
        </p:spPr>
      </p:pic>
      <p:cxnSp>
        <p:nvCxnSpPr>
          <p:cNvPr id="400" name="Straight Arrow Connector 399">
            <a:extLst>
              <a:ext uri="{FF2B5EF4-FFF2-40B4-BE49-F238E27FC236}">
                <a16:creationId xmlns:a16="http://schemas.microsoft.com/office/drawing/2014/main" id="{2B0EADA3-3DE6-4E45-BC6E-91F9C9527F04}"/>
              </a:ext>
            </a:extLst>
          </p:cNvPr>
          <p:cNvCxnSpPr>
            <a:cxnSpLocks/>
          </p:cNvCxnSpPr>
          <p:nvPr/>
        </p:nvCxnSpPr>
        <p:spPr>
          <a:xfrm>
            <a:off x="25234697" y="13705763"/>
            <a:ext cx="291718" cy="0"/>
          </a:xfrm>
          <a:prstGeom prst="straightConnector1">
            <a:avLst/>
          </a:prstGeom>
          <a:ln w="381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24" name="Picture 2" descr="https://ids.se.com/image/user_male_portrait?img_id=8132226&amp;img_id_token=3bjM6mtuNLdKEdba9qB23DHq8g8%3D&amp;t=1575652563667">
            <a:extLst>
              <a:ext uri="{FF2B5EF4-FFF2-40B4-BE49-F238E27FC236}">
                <a16:creationId xmlns:a16="http://schemas.microsoft.com/office/drawing/2014/main" id="{4525597D-B7EB-4644-8363-F29C661A5912}"/>
              </a:ext>
            </a:extLst>
          </p:cNvPr>
          <p:cNvPicPr preferRelativeResize="0">
            <a:picLocks noChangeArrowheads="1"/>
          </p:cNvPicPr>
          <p:nvPr/>
        </p:nvPicPr>
        <p:blipFill>
          <a:blip r:embed="rId37" cstate="email">
            <a:extLst>
              <a:ext uri="{28A0092B-C50C-407E-A947-70E740481C1C}">
                <a14:useLocalDpi xmlns:a14="http://schemas.microsoft.com/office/drawing/2010/main" val="0"/>
              </a:ext>
            </a:extLst>
          </a:blip>
          <a:srcRect/>
          <a:stretch>
            <a:fillRect/>
          </a:stretch>
        </p:blipFill>
        <p:spPr bwMode="auto">
          <a:xfrm>
            <a:off x="8408980" y="11741110"/>
            <a:ext cx="667512" cy="786384"/>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4" name="Picture 2" descr="https://ids.se.com/image/user_male_portrait?img_id=9369120&amp;img_id_token=6h5wCMYd7U9IQ%2BveP%2B0Wq4y0WNA%3D&amp;t=1575902206219">
            <a:extLst>
              <a:ext uri="{FF2B5EF4-FFF2-40B4-BE49-F238E27FC236}">
                <a16:creationId xmlns:a16="http://schemas.microsoft.com/office/drawing/2014/main" id="{5863F826-E4FA-4AB9-8029-547147E1CD0E}"/>
              </a:ext>
            </a:extLst>
          </p:cNvPr>
          <p:cNvPicPr preferRelativeResize="0">
            <a:picLocks noChangeArrowheads="1"/>
          </p:cNvPicPr>
          <p:nvPr/>
        </p:nvPicPr>
        <p:blipFill rotWithShape="1">
          <a:blip r:embed="rId38" cstate="email">
            <a:extLst>
              <a:ext uri="{28A0092B-C50C-407E-A947-70E740481C1C}">
                <a14:useLocalDpi xmlns:a14="http://schemas.microsoft.com/office/drawing/2010/main" val="0"/>
              </a:ext>
            </a:extLst>
          </a:blip>
          <a:srcRect l="7238" t="13454" r="14272" b="2697"/>
          <a:stretch/>
        </p:blipFill>
        <p:spPr bwMode="auto">
          <a:xfrm>
            <a:off x="23310927" y="6561851"/>
            <a:ext cx="667512" cy="786384"/>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319" name="Oval 318">
            <a:extLst>
              <a:ext uri="{FF2B5EF4-FFF2-40B4-BE49-F238E27FC236}">
                <a16:creationId xmlns:a16="http://schemas.microsoft.com/office/drawing/2014/main" id="{4B1C8807-BEB3-4A11-9271-63F479F53D53}"/>
              </a:ext>
            </a:extLst>
          </p:cNvPr>
          <p:cNvSpPr/>
          <p:nvPr/>
        </p:nvSpPr>
        <p:spPr>
          <a:xfrm>
            <a:off x="8422702" y="13479217"/>
            <a:ext cx="667512" cy="786384"/>
          </a:xfrm>
          <a:prstGeom prst="ellipse">
            <a:avLst/>
          </a:prstGeom>
          <a:blipFill rotWithShape="1">
            <a:blip r:embed="rId39"/>
            <a:stretch>
              <a:fillRect/>
            </a:stretch>
          </a:blipFill>
          <a:ln>
            <a:noFill/>
          </a:ln>
        </p:spPr>
        <p:style>
          <a:lnRef idx="2">
            <a:scrgbClr r="0" g="0" b="0"/>
          </a:lnRef>
          <a:fillRef idx="1">
            <a:scrgbClr r="0" g="0" b="0"/>
          </a:fillRef>
          <a:effectRef idx="0">
            <a:schemeClr val="accent3">
              <a:tint val="40000"/>
              <a:hueOff val="0"/>
              <a:satOff val="0"/>
              <a:lumOff val="0"/>
              <a:alphaOff val="0"/>
            </a:schemeClr>
          </a:effectRef>
          <a:fontRef idx="minor">
            <a:schemeClr val="lt1">
              <a:hueOff val="0"/>
              <a:satOff val="0"/>
              <a:lumOff val="0"/>
              <a:alphaOff val="0"/>
            </a:schemeClr>
          </a:fontRef>
        </p:style>
      </p:sp>
      <p:sp>
        <p:nvSpPr>
          <p:cNvPr id="316" name="TextBox 315">
            <a:extLst>
              <a:ext uri="{FF2B5EF4-FFF2-40B4-BE49-F238E27FC236}">
                <a16:creationId xmlns:a16="http://schemas.microsoft.com/office/drawing/2014/main" id="{4B54C592-6767-4BD7-8009-F29E14C05A76}"/>
              </a:ext>
            </a:extLst>
          </p:cNvPr>
          <p:cNvSpPr txBox="1"/>
          <p:nvPr/>
        </p:nvSpPr>
        <p:spPr>
          <a:xfrm>
            <a:off x="8629540" y="10903762"/>
            <a:ext cx="2368296" cy="692497"/>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spAutoFit/>
          </a:bodyPr>
          <a:lstStyle/>
          <a:p>
            <a:r>
              <a:rPr lang="pt-BR" sz="700" dirty="0"/>
              <a:t>                        </a:t>
            </a:r>
          </a:p>
          <a:p>
            <a:r>
              <a:rPr lang="pt-BR" sz="700" dirty="0"/>
              <a:t>                 </a:t>
            </a:r>
            <a:r>
              <a:rPr lang="pt-BR" sz="1200" b="1" dirty="0"/>
              <a:t>Lesli Rodriguez</a:t>
            </a:r>
          </a:p>
          <a:p>
            <a:r>
              <a:rPr lang="pt-BR" sz="700" dirty="0"/>
              <a:t>                  </a:t>
            </a:r>
            <a:r>
              <a:rPr lang="pt-BR" sz="1000" b="1" dirty="0">
                <a:solidFill>
                  <a:srgbClr val="3DCD58"/>
                </a:solidFill>
              </a:rPr>
              <a:t>Elec-Mech Prj Engr </a:t>
            </a:r>
          </a:p>
          <a:p>
            <a:r>
              <a:rPr lang="pt-BR" sz="1000" b="1" dirty="0">
                <a:solidFill>
                  <a:srgbClr val="3DCD58"/>
                </a:solidFill>
              </a:rPr>
              <a:t>             </a:t>
            </a:r>
            <a:r>
              <a:rPr lang="pt-BR" sz="700" b="1" dirty="0"/>
              <a:t>MTY MEX</a:t>
            </a:r>
            <a:endParaRPr lang="en-US" sz="700" b="1" dirty="0"/>
          </a:p>
        </p:txBody>
      </p:sp>
      <p:cxnSp>
        <p:nvCxnSpPr>
          <p:cNvPr id="317" name="Straight Arrow Connector 316">
            <a:extLst>
              <a:ext uri="{FF2B5EF4-FFF2-40B4-BE49-F238E27FC236}">
                <a16:creationId xmlns:a16="http://schemas.microsoft.com/office/drawing/2014/main" id="{FEEAD5AF-6C08-4F9B-9921-52D13B622867}"/>
              </a:ext>
            </a:extLst>
          </p:cNvPr>
          <p:cNvCxnSpPr>
            <a:cxnSpLocks/>
          </p:cNvCxnSpPr>
          <p:nvPr/>
        </p:nvCxnSpPr>
        <p:spPr>
          <a:xfrm>
            <a:off x="8181724" y="11280188"/>
            <a:ext cx="244043" cy="0"/>
          </a:xfrm>
          <a:prstGeom prst="straightConnector1">
            <a:avLst/>
          </a:prstGeom>
          <a:ln w="381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23" name="Oval 322">
            <a:extLst>
              <a:ext uri="{FF2B5EF4-FFF2-40B4-BE49-F238E27FC236}">
                <a16:creationId xmlns:a16="http://schemas.microsoft.com/office/drawing/2014/main" id="{BAABD7CE-02B2-4BE9-B6B2-394540135025}"/>
              </a:ext>
            </a:extLst>
          </p:cNvPr>
          <p:cNvSpPr/>
          <p:nvPr/>
        </p:nvSpPr>
        <p:spPr>
          <a:xfrm>
            <a:off x="8422300" y="10854633"/>
            <a:ext cx="667512" cy="786384"/>
          </a:xfrm>
          <a:prstGeom prst="ellipse">
            <a:avLst/>
          </a:prstGeom>
          <a:blipFill rotWithShape="1">
            <a:blip r:embed="rId40"/>
            <a:stretch>
              <a:fillRect/>
            </a:stretch>
          </a:blipFill>
          <a:ln>
            <a:noFill/>
          </a:ln>
        </p:spPr>
        <p:style>
          <a:lnRef idx="2">
            <a:scrgbClr r="0" g="0" b="0"/>
          </a:lnRef>
          <a:fillRef idx="1">
            <a:scrgbClr r="0" g="0" b="0"/>
          </a:fillRef>
          <a:effectRef idx="0">
            <a:schemeClr val="accent3">
              <a:tint val="40000"/>
              <a:hueOff val="0"/>
              <a:satOff val="0"/>
              <a:lumOff val="0"/>
              <a:alphaOff val="0"/>
            </a:schemeClr>
          </a:effectRef>
          <a:fontRef idx="minor">
            <a:schemeClr val="lt1">
              <a:hueOff val="0"/>
              <a:satOff val="0"/>
              <a:lumOff val="0"/>
              <a:alphaOff val="0"/>
            </a:schemeClr>
          </a:fontRef>
        </p:style>
      </p:sp>
      <p:sp>
        <p:nvSpPr>
          <p:cNvPr id="365" name="TextBox 364">
            <a:extLst>
              <a:ext uri="{FF2B5EF4-FFF2-40B4-BE49-F238E27FC236}">
                <a16:creationId xmlns:a16="http://schemas.microsoft.com/office/drawing/2014/main" id="{9AC11902-C4F7-47F1-97F4-9F9BBF8AAD1E}"/>
              </a:ext>
            </a:extLst>
          </p:cNvPr>
          <p:cNvSpPr txBox="1"/>
          <p:nvPr/>
        </p:nvSpPr>
        <p:spPr>
          <a:xfrm>
            <a:off x="2470968" y="13568774"/>
            <a:ext cx="2368296" cy="585032"/>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spAutoFit/>
          </a:bodyPr>
          <a:lstStyle/>
          <a:p>
            <a:r>
              <a:rPr lang="en-US" sz="1401" b="1" dirty="0"/>
              <a:t>          </a:t>
            </a:r>
            <a:r>
              <a:rPr lang="en-US" sz="1200" b="1" dirty="0"/>
              <a:t>Edgar Arredondo</a:t>
            </a:r>
          </a:p>
          <a:p>
            <a:r>
              <a:rPr lang="en-US" sz="100" b="1" dirty="0"/>
              <a:t>                                                                                                                                                </a:t>
            </a:r>
            <a:r>
              <a:rPr lang="en-US" sz="100" b="1" dirty="0">
                <a:solidFill>
                  <a:srgbClr val="3DCD58"/>
                </a:solidFill>
              </a:rPr>
              <a:t>   </a:t>
            </a:r>
            <a:r>
              <a:rPr lang="en-US" sz="800" b="1" dirty="0">
                <a:solidFill>
                  <a:srgbClr val="3DCD58"/>
                </a:solidFill>
              </a:rPr>
              <a:t>Elec-Mech Sr Eng. PIIT MTY, MEX</a:t>
            </a:r>
            <a:endParaRPr lang="en-US" sz="1001" b="1" dirty="0">
              <a:solidFill>
                <a:srgbClr val="3DCD58"/>
              </a:solidFill>
            </a:endParaRPr>
          </a:p>
          <a:p>
            <a:r>
              <a:rPr lang="en-US" sz="1001" b="1" dirty="0">
                <a:solidFill>
                  <a:srgbClr val="3DCD58"/>
                </a:solidFill>
              </a:rPr>
              <a:t>             </a:t>
            </a:r>
            <a:r>
              <a:rPr lang="en-US" sz="1001" b="1" dirty="0"/>
              <a:t>CoS &amp; Core Team Member </a:t>
            </a:r>
          </a:p>
        </p:txBody>
      </p:sp>
      <p:pic>
        <p:nvPicPr>
          <p:cNvPr id="107" name="Picture 10" descr="https://spiceportal.schneider-electric.com/image/user_male_portrait?img_id=18690613&amp;img_id_token=eGsNHff4JXqA%2B4%2Bo10UDDhJEdAc%3D&amp;t=1527603760361">
            <a:extLst>
              <a:ext uri="{FF2B5EF4-FFF2-40B4-BE49-F238E27FC236}">
                <a16:creationId xmlns:a16="http://schemas.microsoft.com/office/drawing/2014/main" id="{8D04701B-3A89-451B-8E79-08E8C34AAD78}"/>
              </a:ext>
            </a:extLst>
          </p:cNvPr>
          <p:cNvPicPr preferRelativeResize="0">
            <a:picLocks noChangeArrowheads="1"/>
          </p:cNvPicPr>
          <p:nvPr/>
        </p:nvPicPr>
        <p:blipFill>
          <a:blip r:embed="rId41" cstate="email">
            <a:extLst>
              <a:ext uri="{28A0092B-C50C-407E-A947-70E740481C1C}">
                <a14:useLocalDpi xmlns:a14="http://schemas.microsoft.com/office/drawing/2010/main" val="0"/>
              </a:ext>
            </a:extLst>
          </a:blip>
          <a:srcRect/>
          <a:stretch>
            <a:fillRect/>
          </a:stretch>
        </p:blipFill>
        <p:spPr bwMode="auto">
          <a:xfrm>
            <a:off x="2329679" y="13511887"/>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cxnSp>
        <p:nvCxnSpPr>
          <p:cNvPr id="381" name="Straight Arrow Connector 380">
            <a:extLst>
              <a:ext uri="{FF2B5EF4-FFF2-40B4-BE49-F238E27FC236}">
                <a16:creationId xmlns:a16="http://schemas.microsoft.com/office/drawing/2014/main" id="{A961912A-2782-4AB0-A9E1-71AA9C1EBE69}"/>
              </a:ext>
            </a:extLst>
          </p:cNvPr>
          <p:cNvCxnSpPr>
            <a:cxnSpLocks/>
          </p:cNvCxnSpPr>
          <p:nvPr/>
        </p:nvCxnSpPr>
        <p:spPr>
          <a:xfrm>
            <a:off x="11163808" y="13007692"/>
            <a:ext cx="221857" cy="0"/>
          </a:xfrm>
          <a:prstGeom prst="straightConnector1">
            <a:avLst/>
          </a:prstGeom>
          <a:ln w="381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6" name="Picture 2" descr="https://ids.se.com/image/user_male_portrait?img_id=61637288&amp;img_id_token=mUYnjR1gchPfmQejQiP%2FUHn96TQ%3D&amp;t=1579017662426">
            <a:extLst>
              <a:ext uri="{FF2B5EF4-FFF2-40B4-BE49-F238E27FC236}">
                <a16:creationId xmlns:a16="http://schemas.microsoft.com/office/drawing/2014/main" id="{7881BED5-535A-4480-AD9C-B86206610B96}"/>
              </a:ext>
            </a:extLst>
          </p:cNvPr>
          <p:cNvPicPr preferRelativeResize="0">
            <a:picLocks noChangeArrowheads="1"/>
          </p:cNvPicPr>
          <p:nvPr/>
        </p:nvPicPr>
        <p:blipFill rotWithShape="1">
          <a:blip r:embed="rId42" cstate="email">
            <a:extLst>
              <a:ext uri="{28A0092B-C50C-407E-A947-70E740481C1C}">
                <a14:useLocalDpi xmlns:a14="http://schemas.microsoft.com/office/drawing/2010/main" val="0"/>
              </a:ext>
            </a:extLst>
          </a:blip>
          <a:srcRect l="15322" r="4714"/>
          <a:stretch/>
        </p:blipFill>
        <p:spPr bwMode="auto">
          <a:xfrm>
            <a:off x="26257508" y="6487392"/>
            <a:ext cx="667512" cy="786384"/>
          </a:xfrm>
          <a:prstGeom prst="flowChartConnector">
            <a:avLst/>
          </a:prstGeom>
          <a:noFill/>
          <a:extLst>
            <a:ext uri="{909E8E84-426E-40DD-AFC4-6F175D3DCCD1}">
              <a14:hiddenFill xmlns:a14="http://schemas.microsoft.com/office/drawing/2010/main">
                <a:solidFill>
                  <a:srgbClr val="FFFFFF"/>
                </a:solidFill>
              </a14:hiddenFill>
            </a:ext>
          </a:extLst>
        </p:spPr>
      </p:pic>
      <p:cxnSp>
        <p:nvCxnSpPr>
          <p:cNvPr id="315" name="Straight Arrow Connector 314">
            <a:extLst>
              <a:ext uri="{FF2B5EF4-FFF2-40B4-BE49-F238E27FC236}">
                <a16:creationId xmlns:a16="http://schemas.microsoft.com/office/drawing/2014/main" id="{CE5C8945-2D0D-48E0-B9CF-6A7FC5D4D5AE}"/>
              </a:ext>
            </a:extLst>
          </p:cNvPr>
          <p:cNvCxnSpPr>
            <a:cxnSpLocks/>
          </p:cNvCxnSpPr>
          <p:nvPr/>
        </p:nvCxnSpPr>
        <p:spPr>
          <a:xfrm flipV="1">
            <a:off x="23102850" y="8619588"/>
            <a:ext cx="210988" cy="2410"/>
          </a:xfrm>
          <a:prstGeom prst="straightConnector1">
            <a:avLst/>
          </a:prstGeom>
          <a:ln w="381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53" name="TextBox 352">
            <a:extLst>
              <a:ext uri="{FF2B5EF4-FFF2-40B4-BE49-F238E27FC236}">
                <a16:creationId xmlns:a16="http://schemas.microsoft.com/office/drawing/2014/main" id="{BFD076FF-2505-43D6-B92B-18F1E38850E3}"/>
              </a:ext>
            </a:extLst>
          </p:cNvPr>
          <p:cNvSpPr txBox="1"/>
          <p:nvPr/>
        </p:nvSpPr>
        <p:spPr>
          <a:xfrm>
            <a:off x="5874478" y="8640806"/>
            <a:ext cx="2368294" cy="523348"/>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1401" b="1">
                <a:solidFill>
                  <a:schemeClr val="bg1"/>
                </a:solidFill>
              </a:defRPr>
            </a:lvl1pPr>
          </a:lstStyle>
          <a:p>
            <a:r>
              <a:rPr lang="en-US" sz="500" dirty="0">
                <a:solidFill>
                  <a:schemeClr val="tx1"/>
                </a:solidFill>
              </a:rPr>
              <a:t> </a:t>
            </a:r>
          </a:p>
          <a:p>
            <a:endParaRPr lang="en-US" sz="100" dirty="0">
              <a:solidFill>
                <a:schemeClr val="tx1"/>
              </a:solidFill>
            </a:endParaRPr>
          </a:p>
          <a:p>
            <a:r>
              <a:rPr lang="en-US" dirty="0">
                <a:solidFill>
                  <a:srgbClr val="3DCD58"/>
                </a:solidFill>
              </a:rPr>
              <a:t>           Open Position</a:t>
            </a:r>
          </a:p>
          <a:p>
            <a:endParaRPr lang="en-US" sz="800" dirty="0">
              <a:solidFill>
                <a:srgbClr val="3DCD58"/>
              </a:solidFill>
            </a:endParaRPr>
          </a:p>
        </p:txBody>
      </p:sp>
      <p:pic>
        <p:nvPicPr>
          <p:cNvPr id="388" name="Picture 387">
            <a:extLst>
              <a:ext uri="{FF2B5EF4-FFF2-40B4-BE49-F238E27FC236}">
                <a16:creationId xmlns:a16="http://schemas.microsoft.com/office/drawing/2014/main" id="{E5FD9AA5-DF32-4674-94AC-80C2DBA92BDF}"/>
              </a:ext>
            </a:extLst>
          </p:cNvPr>
          <p:cNvPicPr preferRelativeResize="0">
            <a:picLocks/>
          </p:cNvPicPr>
          <p:nvPr/>
        </p:nvPicPr>
        <p:blipFill rotWithShape="1">
          <a:blip r:embed="rId13"/>
          <a:srcRect l="10563" t="32169" r="79236" b="45103"/>
          <a:stretch/>
        </p:blipFill>
        <p:spPr>
          <a:xfrm>
            <a:off x="5748061" y="8574998"/>
            <a:ext cx="667512" cy="786384"/>
          </a:xfrm>
          <a:prstGeom prst="ellipse">
            <a:avLst/>
          </a:prstGeom>
          <a:ln>
            <a:solidFill>
              <a:schemeClr val="accent1"/>
            </a:solidFill>
          </a:ln>
        </p:spPr>
      </p:pic>
      <p:sp>
        <p:nvSpPr>
          <p:cNvPr id="385" name="TextBox 384">
            <a:extLst>
              <a:ext uri="{FF2B5EF4-FFF2-40B4-BE49-F238E27FC236}">
                <a16:creationId xmlns:a16="http://schemas.microsoft.com/office/drawing/2014/main" id="{08E8C828-8C06-4D96-B42E-D323DC2A7602}"/>
              </a:ext>
            </a:extLst>
          </p:cNvPr>
          <p:cNvSpPr txBox="1"/>
          <p:nvPr/>
        </p:nvSpPr>
        <p:spPr>
          <a:xfrm>
            <a:off x="23594243" y="8293230"/>
            <a:ext cx="2368296" cy="615681"/>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spAutoFit/>
          </a:bodyPr>
          <a:lstStyle/>
          <a:p>
            <a:r>
              <a:rPr lang="en-US" sz="1100" b="1" dirty="0">
                <a:solidFill>
                  <a:srgbClr val="3DCD58"/>
                </a:solidFill>
              </a:rPr>
              <a:t>          </a:t>
            </a:r>
            <a:r>
              <a:rPr lang="en-US" sz="1400" b="1" dirty="0">
                <a:solidFill>
                  <a:srgbClr val="3DCD58"/>
                </a:solidFill>
              </a:rPr>
              <a:t>Open Position</a:t>
            </a:r>
            <a:endParaRPr lang="en-US" sz="1600" b="1" dirty="0">
              <a:solidFill>
                <a:srgbClr val="3DCD58"/>
              </a:solidFill>
            </a:endParaRPr>
          </a:p>
          <a:p>
            <a:r>
              <a:rPr lang="en-US" sz="1000" b="1" dirty="0"/>
              <a:t>           </a:t>
            </a:r>
            <a:r>
              <a:rPr lang="en-US" sz="900" b="1" dirty="0"/>
              <a:t>Purchasing Projects-Intern</a:t>
            </a:r>
          </a:p>
          <a:p>
            <a:r>
              <a:rPr lang="en-US" sz="900" b="1" dirty="0"/>
              <a:t>            Tlaxcala, Mex</a:t>
            </a:r>
            <a:r>
              <a:rPr lang="en-US" sz="1001" b="1" dirty="0"/>
              <a:t>               </a:t>
            </a:r>
            <a:endParaRPr lang="en-US" sz="900" dirty="0"/>
          </a:p>
        </p:txBody>
      </p:sp>
      <p:pic>
        <p:nvPicPr>
          <p:cNvPr id="394" name="Picture 393">
            <a:extLst>
              <a:ext uri="{FF2B5EF4-FFF2-40B4-BE49-F238E27FC236}">
                <a16:creationId xmlns:a16="http://schemas.microsoft.com/office/drawing/2014/main" id="{323293DB-0FA5-4845-A5E2-31A3BAA13EB0}"/>
              </a:ext>
            </a:extLst>
          </p:cNvPr>
          <p:cNvPicPr preferRelativeResize="0">
            <a:picLocks/>
          </p:cNvPicPr>
          <p:nvPr/>
        </p:nvPicPr>
        <p:blipFill rotWithShape="1">
          <a:blip r:embed="rId13"/>
          <a:srcRect l="10563" t="32169" r="79236" b="45103"/>
          <a:stretch/>
        </p:blipFill>
        <p:spPr>
          <a:xfrm>
            <a:off x="23312845" y="8227356"/>
            <a:ext cx="667512" cy="786384"/>
          </a:xfrm>
          <a:prstGeom prst="ellipse">
            <a:avLst/>
          </a:prstGeom>
          <a:ln>
            <a:solidFill>
              <a:schemeClr val="accent1"/>
            </a:solidFill>
          </a:ln>
        </p:spPr>
      </p:pic>
      <p:sp>
        <p:nvSpPr>
          <p:cNvPr id="401" name="TextBox 400">
            <a:extLst>
              <a:ext uri="{FF2B5EF4-FFF2-40B4-BE49-F238E27FC236}">
                <a16:creationId xmlns:a16="http://schemas.microsoft.com/office/drawing/2014/main" id="{C0AC6E14-114A-4ED0-8293-C7FC0A4B6B69}"/>
              </a:ext>
            </a:extLst>
          </p:cNvPr>
          <p:cNvSpPr txBox="1"/>
          <p:nvPr/>
        </p:nvSpPr>
        <p:spPr>
          <a:xfrm>
            <a:off x="29247976" y="8337663"/>
            <a:ext cx="2313432" cy="584775"/>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spAutoFit/>
          </a:bodyPr>
          <a:lstStyle/>
          <a:p>
            <a:r>
              <a:rPr lang="en-US" sz="1200" b="1" dirty="0"/>
              <a:t>             Devorah </a:t>
            </a:r>
            <a:r>
              <a:rPr lang="en-US" sz="1200" b="1" dirty="0" err="1"/>
              <a:t>Catellanos</a:t>
            </a:r>
            <a:endParaRPr lang="en-US" sz="1200" b="1" dirty="0"/>
          </a:p>
          <a:p>
            <a:r>
              <a:rPr lang="en-US" sz="1000" b="1" dirty="0">
                <a:solidFill>
                  <a:srgbClr val="3DCD58"/>
                </a:solidFill>
              </a:rPr>
              <a:t>                Project Specialist Intern</a:t>
            </a:r>
          </a:p>
          <a:p>
            <a:r>
              <a:rPr lang="en-US" sz="1000" b="1" dirty="0"/>
              <a:t>                MTY,MEX</a:t>
            </a:r>
          </a:p>
        </p:txBody>
      </p:sp>
      <p:cxnSp>
        <p:nvCxnSpPr>
          <p:cNvPr id="325" name="Straight Arrow Connector 324">
            <a:extLst>
              <a:ext uri="{FF2B5EF4-FFF2-40B4-BE49-F238E27FC236}">
                <a16:creationId xmlns:a16="http://schemas.microsoft.com/office/drawing/2014/main" id="{E852CE7D-7ACF-48A9-BBA6-58DA8F24EB97}"/>
              </a:ext>
            </a:extLst>
          </p:cNvPr>
          <p:cNvCxnSpPr>
            <a:cxnSpLocks/>
          </p:cNvCxnSpPr>
          <p:nvPr/>
        </p:nvCxnSpPr>
        <p:spPr>
          <a:xfrm>
            <a:off x="13606268" y="8114614"/>
            <a:ext cx="393924" cy="0"/>
          </a:xfrm>
          <a:prstGeom prst="straightConnector1">
            <a:avLst/>
          </a:prstGeom>
          <a:ln w="381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11" name="TextBox 510">
            <a:extLst>
              <a:ext uri="{FF2B5EF4-FFF2-40B4-BE49-F238E27FC236}">
                <a16:creationId xmlns:a16="http://schemas.microsoft.com/office/drawing/2014/main" id="{644C9CFF-7FB8-4B10-A989-B150A6AED302}"/>
              </a:ext>
            </a:extLst>
          </p:cNvPr>
          <p:cNvSpPr txBox="1">
            <a:spLocks/>
          </p:cNvSpPr>
          <p:nvPr/>
        </p:nvSpPr>
        <p:spPr>
          <a:xfrm>
            <a:off x="17941151" y="5727881"/>
            <a:ext cx="2313432" cy="769441"/>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nchor="ctr">
            <a:spAutoFit/>
          </a:bodyPr>
          <a:lstStyle/>
          <a:p>
            <a:r>
              <a:rPr lang="en-US" sz="1400" b="1" dirty="0"/>
              <a:t>          </a:t>
            </a:r>
            <a:r>
              <a:rPr lang="en-US" sz="1200" b="1" dirty="0"/>
              <a:t> Luis Perez</a:t>
            </a:r>
          </a:p>
          <a:p>
            <a:r>
              <a:rPr lang="en-US" sz="1000" b="1" dirty="0"/>
              <a:t>                </a:t>
            </a:r>
            <a:r>
              <a:rPr lang="en-US" sz="1000" b="1" dirty="0">
                <a:solidFill>
                  <a:srgbClr val="3DCD58"/>
                </a:solidFill>
              </a:rPr>
              <a:t>IT Analyst </a:t>
            </a:r>
          </a:p>
          <a:p>
            <a:r>
              <a:rPr lang="en-US" sz="1000" b="1" dirty="0"/>
              <a:t>                MTY, MEX </a:t>
            </a:r>
          </a:p>
          <a:p>
            <a:r>
              <a:rPr lang="en-US" sz="900" b="1" dirty="0"/>
              <a:t>                  </a:t>
            </a:r>
            <a:r>
              <a:rPr lang="en-US" sz="1000" b="1" dirty="0"/>
              <a:t>Web Apps Development</a:t>
            </a:r>
          </a:p>
        </p:txBody>
      </p:sp>
      <p:pic>
        <p:nvPicPr>
          <p:cNvPr id="512" name="Picture 511">
            <a:extLst>
              <a:ext uri="{FF2B5EF4-FFF2-40B4-BE49-F238E27FC236}">
                <a16:creationId xmlns:a16="http://schemas.microsoft.com/office/drawing/2014/main" id="{9B476AC8-82AF-4F76-A819-02BC77CB25E3}"/>
              </a:ext>
            </a:extLst>
          </p:cNvPr>
          <p:cNvPicPr preferRelativeResize="0">
            <a:picLocks/>
          </p:cNvPicPr>
          <p:nvPr/>
        </p:nvPicPr>
        <p:blipFill>
          <a:blip r:embed="rId43" cstate="email">
            <a:extLst>
              <a:ext uri="{28A0092B-C50C-407E-A947-70E740481C1C}">
                <a14:useLocalDpi xmlns:a14="http://schemas.microsoft.com/office/drawing/2010/main" val="0"/>
              </a:ext>
            </a:extLst>
          </a:blip>
          <a:stretch>
            <a:fillRect/>
          </a:stretch>
        </p:blipFill>
        <p:spPr>
          <a:xfrm rot="10800000" flipV="1">
            <a:off x="17783948" y="5719941"/>
            <a:ext cx="667512" cy="786385"/>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514" name="Picture 513">
            <a:extLst>
              <a:ext uri="{FF2B5EF4-FFF2-40B4-BE49-F238E27FC236}">
                <a16:creationId xmlns:a16="http://schemas.microsoft.com/office/drawing/2014/main" id="{95D3E79A-BEAF-40E7-83F5-499CDE9B25FF}"/>
              </a:ext>
            </a:extLst>
          </p:cNvPr>
          <p:cNvPicPr preferRelativeResize="0">
            <a:picLocks/>
          </p:cNvPicPr>
          <p:nvPr/>
        </p:nvPicPr>
        <p:blipFill rotWithShape="1">
          <a:blip r:embed="rId13"/>
          <a:srcRect l="10563" t="32169" r="79236" b="45103"/>
          <a:stretch/>
        </p:blipFill>
        <p:spPr>
          <a:xfrm>
            <a:off x="20533482" y="5744589"/>
            <a:ext cx="667512" cy="786384"/>
          </a:xfrm>
          <a:prstGeom prst="ellipse">
            <a:avLst/>
          </a:prstGeom>
          <a:ln>
            <a:solidFill>
              <a:schemeClr val="accent1"/>
            </a:solidFill>
          </a:ln>
        </p:spPr>
      </p:pic>
      <p:pic>
        <p:nvPicPr>
          <p:cNvPr id="516" name="Picture 515">
            <a:extLst>
              <a:ext uri="{FF2B5EF4-FFF2-40B4-BE49-F238E27FC236}">
                <a16:creationId xmlns:a16="http://schemas.microsoft.com/office/drawing/2014/main" id="{6AD618D3-6F5B-4A6B-8243-65978C96400D}"/>
              </a:ext>
            </a:extLst>
          </p:cNvPr>
          <p:cNvPicPr preferRelativeResize="0">
            <a:picLocks/>
          </p:cNvPicPr>
          <p:nvPr/>
        </p:nvPicPr>
        <p:blipFill rotWithShape="1">
          <a:blip r:embed="rId13"/>
          <a:srcRect l="10563" t="32169" r="79236" b="45103"/>
          <a:stretch/>
        </p:blipFill>
        <p:spPr>
          <a:xfrm>
            <a:off x="29067321" y="6472099"/>
            <a:ext cx="667512" cy="786384"/>
          </a:xfrm>
          <a:prstGeom prst="ellipse">
            <a:avLst/>
          </a:prstGeom>
          <a:ln>
            <a:solidFill>
              <a:schemeClr val="accent1"/>
            </a:solidFill>
          </a:ln>
        </p:spPr>
      </p:pic>
      <p:pic>
        <p:nvPicPr>
          <p:cNvPr id="11" name="Picture 10">
            <a:extLst>
              <a:ext uri="{FF2B5EF4-FFF2-40B4-BE49-F238E27FC236}">
                <a16:creationId xmlns:a16="http://schemas.microsoft.com/office/drawing/2014/main" id="{158FA622-9E14-4F1E-A03B-2C568DB39D4F}"/>
              </a:ext>
            </a:extLst>
          </p:cNvPr>
          <p:cNvPicPr preferRelativeResize="0">
            <a:picLocks/>
          </p:cNvPicPr>
          <p:nvPr/>
        </p:nvPicPr>
        <p:blipFill>
          <a:blip r:embed="rId44"/>
          <a:stretch>
            <a:fillRect/>
          </a:stretch>
        </p:blipFill>
        <p:spPr>
          <a:xfrm>
            <a:off x="29067321" y="5624981"/>
            <a:ext cx="667512" cy="786384"/>
          </a:xfrm>
          <a:prstGeom prst="flowChartConnector">
            <a:avLst/>
          </a:prstGeom>
        </p:spPr>
      </p:pic>
      <p:pic>
        <p:nvPicPr>
          <p:cNvPr id="16" name="Picture 15">
            <a:extLst>
              <a:ext uri="{FF2B5EF4-FFF2-40B4-BE49-F238E27FC236}">
                <a16:creationId xmlns:a16="http://schemas.microsoft.com/office/drawing/2014/main" id="{01A49B3A-D43E-4F01-AA8D-B19B99389CC8}"/>
              </a:ext>
            </a:extLst>
          </p:cNvPr>
          <p:cNvPicPr preferRelativeResize="0">
            <a:picLocks/>
          </p:cNvPicPr>
          <p:nvPr/>
        </p:nvPicPr>
        <p:blipFill>
          <a:blip r:embed="rId45"/>
          <a:stretch>
            <a:fillRect/>
          </a:stretch>
        </p:blipFill>
        <p:spPr>
          <a:xfrm>
            <a:off x="20533463" y="5742524"/>
            <a:ext cx="667512" cy="786384"/>
          </a:xfrm>
          <a:prstGeom prst="flowChartConnector">
            <a:avLst/>
          </a:prstGeom>
        </p:spPr>
      </p:pic>
      <p:pic>
        <p:nvPicPr>
          <p:cNvPr id="18" name="Picture 17">
            <a:extLst>
              <a:ext uri="{FF2B5EF4-FFF2-40B4-BE49-F238E27FC236}">
                <a16:creationId xmlns:a16="http://schemas.microsoft.com/office/drawing/2014/main" id="{806169DB-E898-4A13-BE6B-DC5662772FF2}"/>
              </a:ext>
            </a:extLst>
          </p:cNvPr>
          <p:cNvPicPr preferRelativeResize="0">
            <a:picLocks/>
          </p:cNvPicPr>
          <p:nvPr/>
        </p:nvPicPr>
        <p:blipFill>
          <a:blip r:embed="rId46" cstate="email">
            <a:extLst>
              <a:ext uri="{28A0092B-C50C-407E-A947-70E740481C1C}">
                <a14:useLocalDpi xmlns:a14="http://schemas.microsoft.com/office/drawing/2010/main" val="0"/>
              </a:ext>
            </a:extLst>
          </a:blip>
          <a:stretch>
            <a:fillRect/>
          </a:stretch>
        </p:blipFill>
        <p:spPr>
          <a:xfrm>
            <a:off x="29048383" y="6469069"/>
            <a:ext cx="694944" cy="786384"/>
          </a:xfrm>
          <a:prstGeom prst="flowChartConnector">
            <a:avLst/>
          </a:prstGeom>
        </p:spPr>
      </p:pic>
      <p:pic>
        <p:nvPicPr>
          <p:cNvPr id="326" name="Picture 325">
            <a:extLst>
              <a:ext uri="{FF2B5EF4-FFF2-40B4-BE49-F238E27FC236}">
                <a16:creationId xmlns:a16="http://schemas.microsoft.com/office/drawing/2014/main" id="{2A1AD029-2346-4D3F-A824-4C79DEA4C3B1}"/>
              </a:ext>
            </a:extLst>
          </p:cNvPr>
          <p:cNvPicPr preferRelativeResize="0">
            <a:picLocks/>
          </p:cNvPicPr>
          <p:nvPr/>
        </p:nvPicPr>
        <p:blipFill>
          <a:blip r:embed="rId47" cstate="email">
            <a:extLst>
              <a:ext uri="{28A0092B-C50C-407E-A947-70E740481C1C}">
                <a14:useLocalDpi xmlns:a14="http://schemas.microsoft.com/office/drawing/2010/main" val="0"/>
              </a:ext>
            </a:extLst>
          </a:blip>
          <a:stretch>
            <a:fillRect/>
          </a:stretch>
        </p:blipFill>
        <p:spPr>
          <a:xfrm>
            <a:off x="530264" y="5999467"/>
            <a:ext cx="667511" cy="786382"/>
          </a:xfrm>
          <a:prstGeom prst="ellipse">
            <a:avLst/>
          </a:prstGeom>
          <a:ln w="12700" cap="rnd">
            <a:solidFill>
              <a:schemeClr val="bg1"/>
            </a:solidFill>
            <a:prstDash val="solid"/>
          </a:ln>
          <a:effectLst/>
        </p:spPr>
      </p:pic>
      <p:pic>
        <p:nvPicPr>
          <p:cNvPr id="3074" name="Picture 2" descr="https://ids.se.com/image/user_male_portrait?img_id=1553357&amp;img_id_token=zdVtdniOAt8GdpEpOOZ%2BDxe96ig%3D&amp;t=1586958629016">
            <a:extLst>
              <a:ext uri="{FF2B5EF4-FFF2-40B4-BE49-F238E27FC236}">
                <a16:creationId xmlns:a16="http://schemas.microsoft.com/office/drawing/2014/main" id="{42A69950-02C6-48F6-BAC6-51E6D0A03B2F}"/>
              </a:ext>
            </a:extLst>
          </p:cNvPr>
          <p:cNvPicPr preferRelativeResize="0">
            <a:picLocks noChangeArrowheads="1"/>
          </p:cNvPicPr>
          <p:nvPr/>
        </p:nvPicPr>
        <p:blipFill rotWithShape="1">
          <a:blip r:embed="rId48" cstate="email">
            <a:extLst>
              <a:ext uri="{28A0092B-C50C-407E-A947-70E740481C1C}">
                <a14:useLocalDpi xmlns:a14="http://schemas.microsoft.com/office/drawing/2010/main" val="0"/>
              </a:ext>
            </a:extLst>
          </a:blip>
          <a:srcRect r="20593"/>
          <a:stretch/>
        </p:blipFill>
        <p:spPr bwMode="auto">
          <a:xfrm>
            <a:off x="5856765" y="4055004"/>
            <a:ext cx="667512" cy="786384"/>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310" name="TextBox 309">
            <a:extLst>
              <a:ext uri="{FF2B5EF4-FFF2-40B4-BE49-F238E27FC236}">
                <a16:creationId xmlns:a16="http://schemas.microsoft.com/office/drawing/2014/main" id="{F8CF87F5-9FC2-4CC7-BE31-F1E9207A2285}"/>
              </a:ext>
            </a:extLst>
          </p:cNvPr>
          <p:cNvSpPr txBox="1"/>
          <p:nvPr/>
        </p:nvSpPr>
        <p:spPr>
          <a:xfrm>
            <a:off x="4596280" y="5131267"/>
            <a:ext cx="2368297" cy="61581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solidFill>
                  <a:schemeClr val="tx1"/>
                </a:solidFill>
              </a:rPr>
              <a:t>         </a:t>
            </a:r>
            <a:r>
              <a:rPr lang="en-US" sz="1200" dirty="0">
                <a:solidFill>
                  <a:schemeClr val="tx1"/>
                </a:solidFill>
              </a:rPr>
              <a:t>Fernando Rodriguez</a:t>
            </a:r>
          </a:p>
          <a:p>
            <a:r>
              <a:rPr lang="en-US" sz="601" dirty="0">
                <a:solidFill>
                  <a:schemeClr val="tx1"/>
                </a:solidFill>
              </a:rPr>
              <a:t>                </a:t>
            </a:r>
            <a:r>
              <a:rPr lang="en-US" sz="1000" dirty="0">
                <a:solidFill>
                  <a:srgbClr val="3DCD58"/>
                </a:solidFill>
              </a:rPr>
              <a:t>Project Manager, MTY MEX</a:t>
            </a:r>
          </a:p>
          <a:p>
            <a:r>
              <a:rPr lang="en-US" sz="1000" dirty="0">
                <a:solidFill>
                  <a:schemeClr val="tx1"/>
                </a:solidFill>
              </a:rPr>
              <a:t>CoS (SBO-REB), QVE</a:t>
            </a:r>
          </a:p>
        </p:txBody>
      </p:sp>
      <p:pic>
        <p:nvPicPr>
          <p:cNvPr id="311" name="Picture 2" descr="https://spiceportal.schneider-electric.com/image/user_male_portrait?img_id=1552731&amp;img_id_token=zVTbmB4x5%2B4fnNTz3XR3LWD5h2g%3D&amp;t=1527601868564">
            <a:extLst>
              <a:ext uri="{FF2B5EF4-FFF2-40B4-BE49-F238E27FC236}">
                <a16:creationId xmlns:a16="http://schemas.microsoft.com/office/drawing/2014/main" id="{03756537-1759-43E8-A8B7-84B26CFA8DCC}"/>
              </a:ext>
            </a:extLst>
          </p:cNvPr>
          <p:cNvPicPr preferRelativeResize="0">
            <a:picLocks noChangeArrowheads="1"/>
          </p:cNvPicPr>
          <p:nvPr/>
        </p:nvPicPr>
        <p:blipFill>
          <a:blip r:embed="rId49" cstate="email">
            <a:extLst>
              <a:ext uri="{28A0092B-C50C-407E-A947-70E740481C1C}">
                <a14:useLocalDpi xmlns:a14="http://schemas.microsoft.com/office/drawing/2010/main" val="0"/>
              </a:ext>
            </a:extLst>
          </a:blip>
          <a:srcRect/>
          <a:stretch>
            <a:fillRect/>
          </a:stretch>
        </p:blipFill>
        <p:spPr bwMode="auto">
          <a:xfrm>
            <a:off x="4410895" y="5058021"/>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320" name="TextBox 319">
            <a:extLst>
              <a:ext uri="{FF2B5EF4-FFF2-40B4-BE49-F238E27FC236}">
                <a16:creationId xmlns:a16="http://schemas.microsoft.com/office/drawing/2014/main" id="{CF98489A-8FAC-4C44-A1FA-CE00D6EC3559}"/>
              </a:ext>
            </a:extLst>
          </p:cNvPr>
          <p:cNvSpPr txBox="1"/>
          <p:nvPr/>
        </p:nvSpPr>
        <p:spPr>
          <a:xfrm>
            <a:off x="4596280" y="5969115"/>
            <a:ext cx="2368297" cy="61581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solidFill>
                  <a:schemeClr val="tx1"/>
                </a:solidFill>
              </a:rPr>
              <a:t>         </a:t>
            </a:r>
            <a:r>
              <a:rPr lang="en-US" sz="1200" dirty="0">
                <a:solidFill>
                  <a:schemeClr val="tx1"/>
                </a:solidFill>
              </a:rPr>
              <a:t>Armando Romero</a:t>
            </a:r>
          </a:p>
          <a:p>
            <a:r>
              <a:rPr lang="en-US" sz="601" dirty="0">
                <a:solidFill>
                  <a:schemeClr val="tx1"/>
                </a:solidFill>
              </a:rPr>
              <a:t>                </a:t>
            </a:r>
            <a:r>
              <a:rPr lang="en-US" sz="1000" dirty="0">
                <a:solidFill>
                  <a:srgbClr val="3DCD58"/>
                </a:solidFill>
              </a:rPr>
              <a:t>Project Manager, MTY MEX</a:t>
            </a:r>
          </a:p>
          <a:p>
            <a:r>
              <a:rPr lang="en-US" sz="1000" dirty="0">
                <a:solidFill>
                  <a:schemeClr val="tx1"/>
                </a:solidFill>
              </a:rPr>
              <a:t>CoS (SBO-REB), QVE</a:t>
            </a:r>
          </a:p>
        </p:txBody>
      </p:sp>
      <p:pic>
        <p:nvPicPr>
          <p:cNvPr id="371" name="Picture 4" descr="https://ids.se.com/image/user_male_portrait?img_id=18065812&amp;img_id_token=6D8gSdjr7b%2Bgw4KXxdSL0z76lhQ%3D&amp;t=1587064114173">
            <a:extLst>
              <a:ext uri="{FF2B5EF4-FFF2-40B4-BE49-F238E27FC236}">
                <a16:creationId xmlns:a16="http://schemas.microsoft.com/office/drawing/2014/main" id="{3FDB2420-E7FC-405E-88AA-DAF26314B1A7}"/>
              </a:ext>
            </a:extLst>
          </p:cNvPr>
          <p:cNvPicPr preferRelativeResize="0">
            <a:picLocks noChangeArrowheads="1"/>
          </p:cNvPicPr>
          <p:nvPr/>
        </p:nvPicPr>
        <p:blipFill>
          <a:blip r:embed="rId50" cstate="email">
            <a:extLst>
              <a:ext uri="{28A0092B-C50C-407E-A947-70E740481C1C}">
                <a14:useLocalDpi xmlns:a14="http://schemas.microsoft.com/office/drawing/2010/main" val="0"/>
              </a:ext>
            </a:extLst>
          </a:blip>
          <a:srcRect/>
          <a:stretch>
            <a:fillRect/>
          </a:stretch>
        </p:blipFill>
        <p:spPr bwMode="auto">
          <a:xfrm>
            <a:off x="4410512" y="5901239"/>
            <a:ext cx="667512" cy="786384"/>
          </a:xfrm>
          <a:prstGeom prst="flowChartConnector">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422" name="Picture 421">
            <a:extLst>
              <a:ext uri="{FF2B5EF4-FFF2-40B4-BE49-F238E27FC236}">
                <a16:creationId xmlns:a16="http://schemas.microsoft.com/office/drawing/2014/main" id="{93F0002F-2CE5-4518-8CC1-8F7A1EAC227E}"/>
              </a:ext>
            </a:extLst>
          </p:cNvPr>
          <p:cNvPicPr preferRelativeResize="0">
            <a:picLocks/>
          </p:cNvPicPr>
          <p:nvPr/>
        </p:nvPicPr>
        <p:blipFill>
          <a:blip r:embed="rId51" cstate="email">
            <a:extLst>
              <a:ext uri="{28A0092B-C50C-407E-A947-70E740481C1C}">
                <a14:useLocalDpi xmlns:a14="http://schemas.microsoft.com/office/drawing/2010/main" val="0"/>
              </a:ext>
            </a:extLst>
          </a:blip>
          <a:stretch>
            <a:fillRect/>
          </a:stretch>
        </p:blipFill>
        <p:spPr>
          <a:xfrm>
            <a:off x="4403393" y="6794490"/>
            <a:ext cx="667512" cy="786384"/>
          </a:xfrm>
          <a:prstGeom prst="flowChartConnector">
            <a:avLst/>
          </a:prstGeom>
        </p:spPr>
      </p:pic>
      <p:sp>
        <p:nvSpPr>
          <p:cNvPr id="423" name="TextBox 422">
            <a:extLst>
              <a:ext uri="{FF2B5EF4-FFF2-40B4-BE49-F238E27FC236}">
                <a16:creationId xmlns:a16="http://schemas.microsoft.com/office/drawing/2014/main" id="{56275396-118A-4145-9A99-125DF498E8E1}"/>
              </a:ext>
            </a:extLst>
          </p:cNvPr>
          <p:cNvSpPr txBox="1"/>
          <p:nvPr/>
        </p:nvSpPr>
        <p:spPr>
          <a:xfrm>
            <a:off x="7438669" y="5131227"/>
            <a:ext cx="2368297" cy="640080"/>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spAutoFit/>
          </a:bodyPr>
          <a:lstStyle/>
          <a:p>
            <a:r>
              <a:rPr lang="en-US" sz="1401" b="1" dirty="0"/>
              <a:t>           </a:t>
            </a:r>
            <a:r>
              <a:rPr lang="en-US" sz="1200" b="1" dirty="0"/>
              <a:t>Jaime Rodriguez</a:t>
            </a:r>
          </a:p>
          <a:p>
            <a:r>
              <a:rPr lang="en-US" sz="1001" b="1" dirty="0"/>
              <a:t>               </a:t>
            </a:r>
            <a:r>
              <a:rPr lang="en-US" sz="1000" b="1" dirty="0">
                <a:solidFill>
                  <a:srgbClr val="3DCD58"/>
                </a:solidFill>
              </a:rPr>
              <a:t>Project Manager, MTY MEX</a:t>
            </a:r>
          </a:p>
          <a:p>
            <a:r>
              <a:rPr lang="en-US" sz="1000" b="1" dirty="0"/>
              <a:t>               CoS (SBO-REB), QVE</a:t>
            </a:r>
          </a:p>
        </p:txBody>
      </p:sp>
      <p:pic>
        <p:nvPicPr>
          <p:cNvPr id="425" name="Picture 4" descr="https://ids.se.com/image/user_male_portrait?img_id=26507671&amp;img_id_token=mie9IZDYNwEUAL%2F%2B73FZdZad3To%3D&amp;t=1587044244059">
            <a:extLst>
              <a:ext uri="{FF2B5EF4-FFF2-40B4-BE49-F238E27FC236}">
                <a16:creationId xmlns:a16="http://schemas.microsoft.com/office/drawing/2014/main" id="{AAA4D2E0-9D72-4484-B1C6-C58619B84883}"/>
              </a:ext>
            </a:extLst>
          </p:cNvPr>
          <p:cNvPicPr preferRelativeResize="0">
            <a:picLocks noChangeArrowheads="1"/>
          </p:cNvPicPr>
          <p:nvPr/>
        </p:nvPicPr>
        <p:blipFill>
          <a:blip r:embed="rId52" cstate="email">
            <a:extLst>
              <a:ext uri="{28A0092B-C50C-407E-A947-70E740481C1C}">
                <a14:useLocalDpi xmlns:a14="http://schemas.microsoft.com/office/drawing/2010/main" val="0"/>
              </a:ext>
            </a:extLst>
          </a:blip>
          <a:srcRect/>
          <a:stretch>
            <a:fillRect/>
          </a:stretch>
        </p:blipFill>
        <p:spPr bwMode="auto">
          <a:xfrm>
            <a:off x="7318176" y="5062967"/>
            <a:ext cx="667512" cy="786384"/>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428" name="Picture 427">
            <a:extLst>
              <a:ext uri="{FF2B5EF4-FFF2-40B4-BE49-F238E27FC236}">
                <a16:creationId xmlns:a16="http://schemas.microsoft.com/office/drawing/2014/main" id="{E92EAC42-DE76-4C6F-B01D-290C2FF327DB}"/>
              </a:ext>
            </a:extLst>
          </p:cNvPr>
          <p:cNvPicPr preferRelativeResize="0">
            <a:picLocks/>
          </p:cNvPicPr>
          <p:nvPr/>
        </p:nvPicPr>
        <p:blipFill rotWithShape="1">
          <a:blip r:embed="rId53"/>
          <a:srcRect l="8322" t="76075" r="88197" b="15802"/>
          <a:stretch/>
        </p:blipFill>
        <p:spPr>
          <a:xfrm>
            <a:off x="7314728" y="5893830"/>
            <a:ext cx="667512" cy="786384"/>
          </a:xfrm>
          <a:prstGeom prst="flowChartConnector">
            <a:avLst/>
          </a:prstGeom>
        </p:spPr>
      </p:pic>
      <p:pic>
        <p:nvPicPr>
          <p:cNvPr id="429" name="Picture 428">
            <a:extLst>
              <a:ext uri="{FF2B5EF4-FFF2-40B4-BE49-F238E27FC236}">
                <a16:creationId xmlns:a16="http://schemas.microsoft.com/office/drawing/2014/main" id="{97E43423-8B9B-465E-BB01-6DA0F950A283}"/>
              </a:ext>
            </a:extLst>
          </p:cNvPr>
          <p:cNvPicPr preferRelativeResize="0">
            <a:picLocks/>
          </p:cNvPicPr>
          <p:nvPr/>
        </p:nvPicPr>
        <p:blipFill>
          <a:blip r:embed="rId54"/>
          <a:stretch>
            <a:fillRect/>
          </a:stretch>
        </p:blipFill>
        <p:spPr>
          <a:xfrm>
            <a:off x="7312423" y="6792448"/>
            <a:ext cx="667512" cy="786384"/>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430" name="TextBox 429">
            <a:extLst>
              <a:ext uri="{FF2B5EF4-FFF2-40B4-BE49-F238E27FC236}">
                <a16:creationId xmlns:a16="http://schemas.microsoft.com/office/drawing/2014/main" id="{D3694722-1C65-488D-AAD5-3578242E8AB1}"/>
              </a:ext>
            </a:extLst>
          </p:cNvPr>
          <p:cNvSpPr txBox="1"/>
          <p:nvPr/>
        </p:nvSpPr>
        <p:spPr>
          <a:xfrm>
            <a:off x="10977052" y="5948642"/>
            <a:ext cx="2368297" cy="640080"/>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solidFill>
                  <a:schemeClr val="tx1"/>
                </a:solidFill>
              </a:rPr>
              <a:t>       Nilda Ramos</a:t>
            </a:r>
          </a:p>
          <a:p>
            <a:r>
              <a:rPr lang="en-US" sz="601" dirty="0">
                <a:solidFill>
                  <a:schemeClr val="tx1"/>
                </a:solidFill>
              </a:rPr>
              <a:t>        </a:t>
            </a:r>
            <a:r>
              <a:rPr lang="en-US" sz="1000" dirty="0">
                <a:solidFill>
                  <a:srgbClr val="3DCD58"/>
                </a:solidFill>
              </a:rPr>
              <a:t>Project Manager, MTY MEX</a:t>
            </a:r>
          </a:p>
          <a:p>
            <a:pPr algn="l"/>
            <a:r>
              <a:rPr lang="en-US" sz="1000" dirty="0">
                <a:solidFill>
                  <a:srgbClr val="3DCD58"/>
                </a:solidFill>
              </a:rPr>
              <a:t>          </a:t>
            </a:r>
            <a:r>
              <a:rPr lang="en-US" sz="1000" dirty="0">
                <a:solidFill>
                  <a:schemeClr val="tx1"/>
                </a:solidFill>
              </a:rPr>
              <a:t>CoS (SBO-REB), QVE</a:t>
            </a:r>
          </a:p>
        </p:txBody>
      </p:sp>
      <p:pic>
        <p:nvPicPr>
          <p:cNvPr id="431" name="Picture 430">
            <a:extLst>
              <a:ext uri="{FF2B5EF4-FFF2-40B4-BE49-F238E27FC236}">
                <a16:creationId xmlns:a16="http://schemas.microsoft.com/office/drawing/2014/main" id="{C22F8DC0-C87C-4F9C-8160-C7609BCB01C4}"/>
              </a:ext>
            </a:extLst>
          </p:cNvPr>
          <p:cNvPicPr preferRelativeResize="0">
            <a:picLocks/>
          </p:cNvPicPr>
          <p:nvPr/>
        </p:nvPicPr>
        <p:blipFill>
          <a:blip r:embed="rId55"/>
          <a:stretch>
            <a:fillRect/>
          </a:stretch>
        </p:blipFill>
        <p:spPr>
          <a:xfrm>
            <a:off x="10707208" y="5887862"/>
            <a:ext cx="667512" cy="786384"/>
          </a:xfrm>
          <a:prstGeom prst="ellipse">
            <a:avLst/>
          </a:prstGeom>
          <a:ln w="12700" cap="rnd">
            <a:solidFill>
              <a:schemeClr val="accent1"/>
            </a:solidFill>
          </a:ln>
          <a:effectLst/>
          <a:scene3d>
            <a:camera prst="orthographicFront"/>
            <a:lightRig rig="contrasting" dir="t">
              <a:rot lat="0" lon="0" rev="3000000"/>
            </a:lightRig>
          </a:scene3d>
          <a:sp3d contourW="7620">
            <a:bevelT w="95250" h="31750"/>
            <a:contourClr>
              <a:srgbClr val="333333"/>
            </a:contourClr>
          </a:sp3d>
        </p:spPr>
      </p:pic>
      <p:sp>
        <p:nvSpPr>
          <p:cNvPr id="443" name="TextBox 442">
            <a:extLst>
              <a:ext uri="{FF2B5EF4-FFF2-40B4-BE49-F238E27FC236}">
                <a16:creationId xmlns:a16="http://schemas.microsoft.com/office/drawing/2014/main" id="{8693A15D-88E1-4112-A735-E6E6E0107B62}"/>
              </a:ext>
            </a:extLst>
          </p:cNvPr>
          <p:cNvSpPr txBox="1"/>
          <p:nvPr/>
        </p:nvSpPr>
        <p:spPr>
          <a:xfrm>
            <a:off x="10977052" y="6837025"/>
            <a:ext cx="2368289" cy="640079"/>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solidFill>
                  <a:schemeClr val="tx1"/>
                </a:solidFill>
              </a:rPr>
              <a:t>       </a:t>
            </a:r>
            <a:r>
              <a:rPr lang="en-US" sz="1300" dirty="0">
                <a:solidFill>
                  <a:schemeClr val="tx1"/>
                </a:solidFill>
              </a:rPr>
              <a:t>Vanessa Lucio</a:t>
            </a:r>
          </a:p>
          <a:p>
            <a:r>
              <a:rPr lang="en-US" sz="1001" dirty="0">
                <a:solidFill>
                  <a:schemeClr val="tx1"/>
                </a:solidFill>
              </a:rPr>
              <a:t>    </a:t>
            </a:r>
            <a:r>
              <a:rPr lang="en-US" sz="1000" dirty="0">
                <a:solidFill>
                  <a:srgbClr val="3DCD58"/>
                </a:solidFill>
              </a:rPr>
              <a:t>Project Manager, MTY MEX</a:t>
            </a:r>
          </a:p>
          <a:p>
            <a:pPr algn="l"/>
            <a:r>
              <a:rPr lang="en-US" sz="1000" dirty="0">
                <a:solidFill>
                  <a:srgbClr val="3DCD58"/>
                </a:solidFill>
              </a:rPr>
              <a:t>          </a:t>
            </a:r>
            <a:r>
              <a:rPr lang="en-US" sz="1000" dirty="0">
                <a:solidFill>
                  <a:schemeClr val="tx1"/>
                </a:solidFill>
              </a:rPr>
              <a:t>CoS (SBO-REB), QVE</a:t>
            </a:r>
          </a:p>
        </p:txBody>
      </p:sp>
      <p:pic>
        <p:nvPicPr>
          <p:cNvPr id="3080" name="Picture 8" descr="https://ids.se.com/image/user_male_portrait?img_id=28752520&amp;img_id_token=Lwjjp%2FkpGi4WvkDo6XjsykHqlO0%3D&amp;t=1587073855625">
            <a:extLst>
              <a:ext uri="{FF2B5EF4-FFF2-40B4-BE49-F238E27FC236}">
                <a16:creationId xmlns:a16="http://schemas.microsoft.com/office/drawing/2014/main" id="{063FAC20-A4EB-4F81-91C2-B7CD4CD97575}"/>
              </a:ext>
            </a:extLst>
          </p:cNvPr>
          <p:cNvPicPr preferRelativeResize="0">
            <a:picLocks noChangeArrowheads="1"/>
          </p:cNvPicPr>
          <p:nvPr/>
        </p:nvPicPr>
        <p:blipFill>
          <a:blip r:embed="rId56" cstate="email">
            <a:extLst>
              <a:ext uri="{28A0092B-C50C-407E-A947-70E740481C1C}">
                <a14:useLocalDpi xmlns:a14="http://schemas.microsoft.com/office/drawing/2010/main" val="0"/>
              </a:ext>
            </a:extLst>
          </a:blip>
          <a:srcRect/>
          <a:stretch>
            <a:fillRect/>
          </a:stretch>
        </p:blipFill>
        <p:spPr bwMode="auto">
          <a:xfrm>
            <a:off x="10715358" y="6780817"/>
            <a:ext cx="667512" cy="786384"/>
          </a:xfrm>
          <a:prstGeom prst="flowChartConnector">
            <a:avLst/>
          </a:prstGeom>
          <a:noFill/>
          <a:ln w="3175">
            <a:solidFill>
              <a:schemeClr val="accent1"/>
            </a:solidFill>
          </a:ln>
          <a:extLst>
            <a:ext uri="{909E8E84-426E-40DD-AFC4-6F175D3DCCD1}">
              <a14:hiddenFill xmlns:a14="http://schemas.microsoft.com/office/drawing/2010/main">
                <a:solidFill>
                  <a:srgbClr val="FFFFFF"/>
                </a:solidFill>
              </a14:hiddenFill>
            </a:ext>
          </a:extLst>
        </p:spPr>
      </p:pic>
      <p:pic>
        <p:nvPicPr>
          <p:cNvPr id="444" name="Picture 2" descr="https://ids.se.com/image/user_male_portrait?img_id=61115667&amp;img_id_token=L21HrFsVeJBOjNvt%2F6n8m1sxnJU%3D&amp;t=1587061662656">
            <a:extLst>
              <a:ext uri="{FF2B5EF4-FFF2-40B4-BE49-F238E27FC236}">
                <a16:creationId xmlns:a16="http://schemas.microsoft.com/office/drawing/2014/main" id="{275104B1-E7DB-4BB1-A1E3-E1E2FD27385D}"/>
              </a:ext>
            </a:extLst>
          </p:cNvPr>
          <p:cNvPicPr preferRelativeResize="0">
            <a:picLocks noChangeArrowheads="1"/>
          </p:cNvPicPr>
          <p:nvPr/>
        </p:nvPicPr>
        <p:blipFill>
          <a:blip r:embed="rId57" cstate="email">
            <a:extLst>
              <a:ext uri="{28A0092B-C50C-407E-A947-70E740481C1C}">
                <a14:useLocalDpi xmlns:a14="http://schemas.microsoft.com/office/drawing/2010/main" val="0"/>
              </a:ext>
            </a:extLst>
          </a:blip>
          <a:srcRect/>
          <a:stretch>
            <a:fillRect/>
          </a:stretch>
        </p:blipFill>
        <p:spPr bwMode="auto">
          <a:xfrm>
            <a:off x="10703400" y="7700561"/>
            <a:ext cx="667512" cy="786384"/>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445" name="TextBox 444">
            <a:extLst>
              <a:ext uri="{FF2B5EF4-FFF2-40B4-BE49-F238E27FC236}">
                <a16:creationId xmlns:a16="http://schemas.microsoft.com/office/drawing/2014/main" id="{407C3EFD-DF12-4CB3-B2B6-28A77936D791}"/>
              </a:ext>
            </a:extLst>
          </p:cNvPr>
          <p:cNvSpPr txBox="1"/>
          <p:nvPr/>
        </p:nvSpPr>
        <p:spPr>
          <a:xfrm>
            <a:off x="14171559" y="5092170"/>
            <a:ext cx="2368289" cy="640079"/>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solidFill>
                  <a:schemeClr val="tx1"/>
                </a:solidFill>
              </a:rPr>
              <a:t>        </a:t>
            </a:r>
            <a:r>
              <a:rPr lang="en-US" sz="1300" dirty="0">
                <a:solidFill>
                  <a:schemeClr val="tx1"/>
                </a:solidFill>
              </a:rPr>
              <a:t>Selene Galvan</a:t>
            </a:r>
          </a:p>
          <a:p>
            <a:r>
              <a:rPr lang="en-US" sz="1001" dirty="0">
                <a:solidFill>
                  <a:schemeClr val="tx1"/>
                </a:solidFill>
              </a:rPr>
              <a:t>        </a:t>
            </a:r>
            <a:r>
              <a:rPr lang="en-US" sz="1000" dirty="0">
                <a:solidFill>
                  <a:srgbClr val="3DCD58"/>
                </a:solidFill>
              </a:rPr>
              <a:t>Project Manager, MTY MEX</a:t>
            </a:r>
          </a:p>
          <a:p>
            <a:pPr algn="l"/>
            <a:r>
              <a:rPr lang="en-US" sz="1000" dirty="0">
                <a:solidFill>
                  <a:srgbClr val="3DCD58"/>
                </a:solidFill>
              </a:rPr>
              <a:t>           </a:t>
            </a:r>
            <a:r>
              <a:rPr lang="en-US" sz="1000" dirty="0">
                <a:solidFill>
                  <a:schemeClr val="tx1"/>
                </a:solidFill>
              </a:rPr>
              <a:t> CoS (SBO-REB), QVE</a:t>
            </a:r>
          </a:p>
        </p:txBody>
      </p:sp>
      <p:pic>
        <p:nvPicPr>
          <p:cNvPr id="446" name="Picture 2" descr="https://ids.se.com/image/user_male_portrait?img_id=8676182&amp;img_id_token=vKCkK0kjApmZQCRbq9hWZKt5%2FOI%3D&amp;t=1575037869705">
            <a:extLst>
              <a:ext uri="{FF2B5EF4-FFF2-40B4-BE49-F238E27FC236}">
                <a16:creationId xmlns:a16="http://schemas.microsoft.com/office/drawing/2014/main" id="{99B7DFC2-1CD3-4B6C-B7BF-2D8F51799D34}"/>
              </a:ext>
            </a:extLst>
          </p:cNvPr>
          <p:cNvPicPr preferRelativeResize="0">
            <a:picLocks noChangeArrowheads="1"/>
          </p:cNvPicPr>
          <p:nvPr/>
        </p:nvPicPr>
        <p:blipFill>
          <a:blip r:embed="rId58" cstate="email">
            <a:extLst>
              <a:ext uri="{28A0092B-C50C-407E-A947-70E740481C1C}">
                <a14:useLocalDpi xmlns:a14="http://schemas.microsoft.com/office/drawing/2010/main" val="0"/>
              </a:ext>
            </a:extLst>
          </a:blip>
          <a:srcRect/>
          <a:stretch>
            <a:fillRect/>
          </a:stretch>
        </p:blipFill>
        <p:spPr bwMode="auto">
          <a:xfrm>
            <a:off x="13984106" y="5013878"/>
            <a:ext cx="667512" cy="786384"/>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449" name="TextBox 448">
            <a:extLst>
              <a:ext uri="{FF2B5EF4-FFF2-40B4-BE49-F238E27FC236}">
                <a16:creationId xmlns:a16="http://schemas.microsoft.com/office/drawing/2014/main" id="{085EBDC9-B999-41BC-BFAE-7D052B26A2D4}"/>
              </a:ext>
            </a:extLst>
          </p:cNvPr>
          <p:cNvSpPr txBox="1"/>
          <p:nvPr/>
        </p:nvSpPr>
        <p:spPr>
          <a:xfrm>
            <a:off x="14172514" y="5936400"/>
            <a:ext cx="2368289" cy="738664"/>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endParaRPr lang="en-US" sz="1400" dirty="0">
              <a:solidFill>
                <a:schemeClr val="tx1"/>
              </a:solidFill>
            </a:endParaRPr>
          </a:p>
          <a:p>
            <a:r>
              <a:rPr lang="en-US" sz="1400" dirty="0">
                <a:solidFill>
                  <a:srgbClr val="3DCD58"/>
                </a:solidFill>
              </a:rPr>
              <a:t>Open Position</a:t>
            </a:r>
          </a:p>
          <a:p>
            <a:endParaRPr lang="en-US" sz="1400" dirty="0">
              <a:solidFill>
                <a:schemeClr val="tx1"/>
              </a:solidFill>
            </a:endParaRPr>
          </a:p>
        </p:txBody>
      </p:sp>
      <p:cxnSp>
        <p:nvCxnSpPr>
          <p:cNvPr id="451" name="Straight Arrow Connector 450">
            <a:extLst>
              <a:ext uri="{FF2B5EF4-FFF2-40B4-BE49-F238E27FC236}">
                <a16:creationId xmlns:a16="http://schemas.microsoft.com/office/drawing/2014/main" id="{20FCCB5B-460C-4C4E-A31E-240ED3098694}"/>
              </a:ext>
            </a:extLst>
          </p:cNvPr>
          <p:cNvCxnSpPr>
            <a:cxnSpLocks/>
          </p:cNvCxnSpPr>
          <p:nvPr/>
        </p:nvCxnSpPr>
        <p:spPr>
          <a:xfrm>
            <a:off x="13589000" y="6277610"/>
            <a:ext cx="377113" cy="590"/>
          </a:xfrm>
          <a:prstGeom prst="straightConnector1">
            <a:avLst/>
          </a:prstGeom>
          <a:ln w="381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2" name="Straight Arrow Connector 451">
            <a:extLst>
              <a:ext uri="{FF2B5EF4-FFF2-40B4-BE49-F238E27FC236}">
                <a16:creationId xmlns:a16="http://schemas.microsoft.com/office/drawing/2014/main" id="{9D01381E-2C16-433C-970A-69B72E80D4FF}"/>
              </a:ext>
            </a:extLst>
          </p:cNvPr>
          <p:cNvCxnSpPr>
            <a:cxnSpLocks/>
          </p:cNvCxnSpPr>
          <p:nvPr/>
        </p:nvCxnSpPr>
        <p:spPr>
          <a:xfrm>
            <a:off x="13614830" y="5412456"/>
            <a:ext cx="377113" cy="590"/>
          </a:xfrm>
          <a:prstGeom prst="straightConnector1">
            <a:avLst/>
          </a:prstGeom>
          <a:ln w="381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A651C11B-A90E-4B78-A3BB-B6FD73C463BB}"/>
              </a:ext>
            </a:extLst>
          </p:cNvPr>
          <p:cNvPicPr preferRelativeResize="0">
            <a:picLocks/>
          </p:cNvPicPr>
          <p:nvPr/>
        </p:nvPicPr>
        <p:blipFill rotWithShape="1">
          <a:blip r:embed="rId59" cstate="email">
            <a:extLst>
              <a:ext uri="{28A0092B-C50C-407E-A947-70E740481C1C}">
                <a14:useLocalDpi xmlns:a14="http://schemas.microsoft.com/office/drawing/2010/main" val="0"/>
              </a:ext>
            </a:extLst>
          </a:blip>
          <a:srcRect l="32433" t="7332" r="33388" b="40412"/>
          <a:stretch/>
        </p:blipFill>
        <p:spPr>
          <a:xfrm>
            <a:off x="22462951" y="9593117"/>
            <a:ext cx="667512" cy="786384"/>
          </a:xfrm>
          <a:prstGeom prst="flowChartConnector">
            <a:avLst/>
          </a:prstGeom>
          <a:ln>
            <a:solidFill>
              <a:schemeClr val="bg1"/>
            </a:solidFill>
          </a:ln>
        </p:spPr>
      </p:pic>
      <p:pic>
        <p:nvPicPr>
          <p:cNvPr id="19" name="Picture 18">
            <a:extLst>
              <a:ext uri="{FF2B5EF4-FFF2-40B4-BE49-F238E27FC236}">
                <a16:creationId xmlns:a16="http://schemas.microsoft.com/office/drawing/2014/main" id="{BA461786-CC84-4F10-9482-267CDB7E3C1B}"/>
              </a:ext>
            </a:extLst>
          </p:cNvPr>
          <p:cNvPicPr preferRelativeResize="0">
            <a:picLocks/>
          </p:cNvPicPr>
          <p:nvPr/>
        </p:nvPicPr>
        <p:blipFill>
          <a:blip r:embed="rId60" cstate="email">
            <a:extLst>
              <a:ext uri="{28A0092B-C50C-407E-A947-70E740481C1C}">
                <a14:useLocalDpi xmlns:a14="http://schemas.microsoft.com/office/drawing/2010/main" val="0"/>
              </a:ext>
            </a:extLst>
          </a:blip>
          <a:stretch>
            <a:fillRect/>
          </a:stretch>
        </p:blipFill>
        <p:spPr>
          <a:xfrm>
            <a:off x="19454140" y="13325678"/>
            <a:ext cx="667512" cy="786384"/>
          </a:xfrm>
          <a:prstGeom prst="flowChartConnector">
            <a:avLst/>
          </a:prstGeom>
        </p:spPr>
      </p:pic>
      <p:sp>
        <p:nvSpPr>
          <p:cNvPr id="299" name="TextBox 298">
            <a:extLst>
              <a:ext uri="{FF2B5EF4-FFF2-40B4-BE49-F238E27FC236}">
                <a16:creationId xmlns:a16="http://schemas.microsoft.com/office/drawing/2014/main" id="{06CE8B3E-E786-468C-B284-80DD5A5ED9BC}"/>
              </a:ext>
            </a:extLst>
          </p:cNvPr>
          <p:cNvSpPr txBox="1"/>
          <p:nvPr/>
        </p:nvSpPr>
        <p:spPr>
          <a:xfrm>
            <a:off x="7438776" y="7762468"/>
            <a:ext cx="2368294" cy="523348"/>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1401" b="1">
                <a:solidFill>
                  <a:schemeClr val="bg1"/>
                </a:solidFill>
              </a:defRPr>
            </a:lvl1pPr>
          </a:lstStyle>
          <a:p>
            <a:r>
              <a:rPr lang="en-US" sz="500" dirty="0">
                <a:solidFill>
                  <a:schemeClr val="tx1"/>
                </a:solidFill>
              </a:rPr>
              <a:t> </a:t>
            </a:r>
          </a:p>
          <a:p>
            <a:endParaRPr lang="en-US" sz="100" dirty="0">
              <a:solidFill>
                <a:schemeClr val="tx1"/>
              </a:solidFill>
            </a:endParaRPr>
          </a:p>
          <a:p>
            <a:r>
              <a:rPr lang="en-US" dirty="0">
                <a:solidFill>
                  <a:srgbClr val="3DCD58"/>
                </a:solidFill>
              </a:rPr>
              <a:t>           Open Position</a:t>
            </a:r>
          </a:p>
          <a:p>
            <a:endParaRPr lang="en-US" sz="800" dirty="0">
              <a:solidFill>
                <a:srgbClr val="3DCD58"/>
              </a:solidFill>
            </a:endParaRPr>
          </a:p>
        </p:txBody>
      </p:sp>
      <p:pic>
        <p:nvPicPr>
          <p:cNvPr id="301" name="Picture 300">
            <a:extLst>
              <a:ext uri="{FF2B5EF4-FFF2-40B4-BE49-F238E27FC236}">
                <a16:creationId xmlns:a16="http://schemas.microsoft.com/office/drawing/2014/main" id="{55D441A6-5804-490A-9462-282D74FE8B1C}"/>
              </a:ext>
            </a:extLst>
          </p:cNvPr>
          <p:cNvPicPr preferRelativeResize="0">
            <a:picLocks/>
          </p:cNvPicPr>
          <p:nvPr/>
        </p:nvPicPr>
        <p:blipFill rotWithShape="1">
          <a:blip r:embed="rId13"/>
          <a:srcRect l="10563" t="32169" r="79236" b="45103"/>
          <a:stretch/>
        </p:blipFill>
        <p:spPr>
          <a:xfrm>
            <a:off x="7312359" y="7696660"/>
            <a:ext cx="667512" cy="786384"/>
          </a:xfrm>
          <a:prstGeom prst="ellipse">
            <a:avLst/>
          </a:prstGeom>
          <a:ln>
            <a:solidFill>
              <a:schemeClr val="accent1"/>
            </a:solidFill>
          </a:ln>
        </p:spPr>
      </p:pic>
      <p:cxnSp>
        <p:nvCxnSpPr>
          <p:cNvPr id="303" name="Straight Arrow Connector 302">
            <a:extLst>
              <a:ext uri="{FF2B5EF4-FFF2-40B4-BE49-F238E27FC236}">
                <a16:creationId xmlns:a16="http://schemas.microsoft.com/office/drawing/2014/main" id="{A08A6F70-C57C-4338-9130-2DB1E5DC5674}"/>
              </a:ext>
            </a:extLst>
          </p:cNvPr>
          <p:cNvCxnSpPr>
            <a:cxnSpLocks/>
          </p:cNvCxnSpPr>
          <p:nvPr/>
        </p:nvCxnSpPr>
        <p:spPr>
          <a:xfrm>
            <a:off x="7056327" y="8112088"/>
            <a:ext cx="256032" cy="0"/>
          </a:xfrm>
          <a:prstGeom prst="straightConnector1">
            <a:avLst/>
          </a:prstGeom>
          <a:ln w="381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7" name="Straight Arrow Connector 306">
            <a:extLst>
              <a:ext uri="{FF2B5EF4-FFF2-40B4-BE49-F238E27FC236}">
                <a16:creationId xmlns:a16="http://schemas.microsoft.com/office/drawing/2014/main" id="{9B819259-A0A3-4238-A6CC-E325CAF579BF}"/>
              </a:ext>
            </a:extLst>
          </p:cNvPr>
          <p:cNvCxnSpPr>
            <a:cxnSpLocks/>
          </p:cNvCxnSpPr>
          <p:nvPr/>
        </p:nvCxnSpPr>
        <p:spPr>
          <a:xfrm>
            <a:off x="13636874" y="8990914"/>
            <a:ext cx="358113" cy="0"/>
          </a:xfrm>
          <a:prstGeom prst="straightConnector1">
            <a:avLst/>
          </a:prstGeom>
          <a:ln w="381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8" name="TextBox 307">
            <a:extLst>
              <a:ext uri="{FF2B5EF4-FFF2-40B4-BE49-F238E27FC236}">
                <a16:creationId xmlns:a16="http://schemas.microsoft.com/office/drawing/2014/main" id="{BE06C8E8-D022-4AB8-B85C-4721E6E8A4C2}"/>
              </a:ext>
            </a:extLst>
          </p:cNvPr>
          <p:cNvSpPr txBox="1"/>
          <p:nvPr/>
        </p:nvSpPr>
        <p:spPr>
          <a:xfrm>
            <a:off x="14167613" y="6802582"/>
            <a:ext cx="2368294" cy="631070"/>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nchor="ctr">
            <a:spAutoFit/>
          </a:bodyPr>
          <a:lstStyle>
            <a:defPPr>
              <a:defRPr lang="en-US"/>
            </a:defPPr>
            <a:lvl1pPr>
              <a:defRPr sz="1401" b="1">
                <a:solidFill>
                  <a:schemeClr val="bg1"/>
                </a:solidFill>
              </a:defRPr>
            </a:lvl1pPr>
          </a:lstStyle>
          <a:p>
            <a:r>
              <a:rPr lang="en-US" sz="500" dirty="0">
                <a:solidFill>
                  <a:schemeClr val="tx1"/>
                </a:solidFill>
              </a:rPr>
              <a:t> </a:t>
            </a:r>
            <a:endParaRPr lang="en-US" dirty="0">
              <a:solidFill>
                <a:schemeClr val="tx1"/>
              </a:solidFill>
            </a:endParaRPr>
          </a:p>
          <a:p>
            <a:r>
              <a:rPr lang="en-US" dirty="0">
                <a:solidFill>
                  <a:srgbClr val="3DCD58"/>
                </a:solidFill>
              </a:rPr>
              <a:t>           Open Position</a:t>
            </a:r>
          </a:p>
          <a:p>
            <a:endParaRPr lang="es-419" sz="800" dirty="0">
              <a:solidFill>
                <a:schemeClr val="tx1"/>
              </a:solidFill>
            </a:endParaRPr>
          </a:p>
          <a:p>
            <a:endParaRPr lang="es-419" sz="800" dirty="0">
              <a:solidFill>
                <a:schemeClr val="tx1"/>
              </a:solidFill>
            </a:endParaRPr>
          </a:p>
        </p:txBody>
      </p:sp>
      <p:pic>
        <p:nvPicPr>
          <p:cNvPr id="312" name="Picture 311">
            <a:extLst>
              <a:ext uri="{FF2B5EF4-FFF2-40B4-BE49-F238E27FC236}">
                <a16:creationId xmlns:a16="http://schemas.microsoft.com/office/drawing/2014/main" id="{A5FC6D44-74EA-46FB-966E-D314DB1F63AA}"/>
              </a:ext>
            </a:extLst>
          </p:cNvPr>
          <p:cNvPicPr preferRelativeResize="0">
            <a:picLocks/>
          </p:cNvPicPr>
          <p:nvPr/>
        </p:nvPicPr>
        <p:blipFill rotWithShape="1">
          <a:blip r:embed="rId13"/>
          <a:srcRect l="10563" t="32169" r="79236" b="45103"/>
          <a:stretch/>
        </p:blipFill>
        <p:spPr>
          <a:xfrm>
            <a:off x="13960674" y="6801834"/>
            <a:ext cx="667512" cy="786384"/>
          </a:xfrm>
          <a:prstGeom prst="ellipse">
            <a:avLst/>
          </a:prstGeom>
          <a:ln>
            <a:solidFill>
              <a:schemeClr val="accent1"/>
            </a:solidFill>
          </a:ln>
        </p:spPr>
      </p:pic>
      <p:sp>
        <p:nvSpPr>
          <p:cNvPr id="304" name="TextBox 303">
            <a:extLst>
              <a:ext uri="{FF2B5EF4-FFF2-40B4-BE49-F238E27FC236}">
                <a16:creationId xmlns:a16="http://schemas.microsoft.com/office/drawing/2014/main" id="{CC60A082-203C-4EC6-9DCC-95A3A93552BF}"/>
              </a:ext>
            </a:extLst>
          </p:cNvPr>
          <p:cNvSpPr txBox="1"/>
          <p:nvPr/>
        </p:nvSpPr>
        <p:spPr>
          <a:xfrm>
            <a:off x="19627063" y="2132791"/>
            <a:ext cx="2368296" cy="584775"/>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spAutoFit/>
          </a:bodyPr>
          <a:lstStyle/>
          <a:p>
            <a:r>
              <a:rPr lang="en-US" sz="1400" b="1" dirty="0"/>
              <a:t>          </a:t>
            </a:r>
            <a:r>
              <a:rPr lang="en-US" sz="1200" b="1" dirty="0"/>
              <a:t>Brenda Olmos</a:t>
            </a:r>
          </a:p>
          <a:p>
            <a:r>
              <a:rPr lang="en-US" sz="900" b="1" dirty="0">
                <a:solidFill>
                  <a:srgbClr val="3DCD58"/>
                </a:solidFill>
              </a:rPr>
              <a:t>                Procurement Project Manager</a:t>
            </a:r>
          </a:p>
          <a:p>
            <a:r>
              <a:rPr lang="en-US" sz="900" b="1" dirty="0"/>
              <a:t>                PM, MTY, MEX </a:t>
            </a:r>
          </a:p>
        </p:txBody>
      </p:sp>
      <p:pic>
        <p:nvPicPr>
          <p:cNvPr id="330" name="Picture 329">
            <a:extLst>
              <a:ext uri="{FF2B5EF4-FFF2-40B4-BE49-F238E27FC236}">
                <a16:creationId xmlns:a16="http://schemas.microsoft.com/office/drawing/2014/main" id="{B6181693-A67D-4148-AA9C-5B7641A7178E}"/>
              </a:ext>
            </a:extLst>
          </p:cNvPr>
          <p:cNvPicPr preferRelativeResize="0">
            <a:picLocks/>
          </p:cNvPicPr>
          <p:nvPr/>
        </p:nvPicPr>
        <p:blipFill rotWithShape="1">
          <a:blip r:embed="rId61" cstate="email">
            <a:extLst>
              <a:ext uri="{28A0092B-C50C-407E-A947-70E740481C1C}">
                <a14:useLocalDpi xmlns:a14="http://schemas.microsoft.com/office/drawing/2010/main" val="0"/>
              </a:ext>
            </a:extLst>
          </a:blip>
          <a:srcRect l="1049" t="21275" b="28801"/>
          <a:stretch/>
        </p:blipFill>
        <p:spPr>
          <a:xfrm>
            <a:off x="19426572" y="2132560"/>
            <a:ext cx="667512" cy="786384"/>
          </a:xfrm>
          <a:prstGeom prst="ellipse">
            <a:avLst/>
          </a:prstGeom>
          <a:ln w="3175" cap="rnd">
            <a:solidFill>
              <a:schemeClr val="bg1">
                <a:lumMod val="95000"/>
              </a:schemeClr>
            </a:solidFill>
          </a:ln>
          <a:effectLst/>
          <a:scene3d>
            <a:camera prst="orthographicFront"/>
            <a:lightRig rig="contrasting" dir="t">
              <a:rot lat="0" lon="0" rev="3000000"/>
            </a:lightRig>
          </a:scene3d>
          <a:sp3d contourW="7620">
            <a:bevelT w="95250" h="31750"/>
            <a:contourClr>
              <a:srgbClr val="333333"/>
            </a:contourClr>
          </a:sp3d>
        </p:spPr>
      </p:pic>
      <p:sp>
        <p:nvSpPr>
          <p:cNvPr id="35" name="Oval 34">
            <a:extLst>
              <a:ext uri="{FF2B5EF4-FFF2-40B4-BE49-F238E27FC236}">
                <a16:creationId xmlns:a16="http://schemas.microsoft.com/office/drawing/2014/main" id="{D55AF5EB-ACB1-4435-9446-DABB203EFE83}"/>
              </a:ext>
            </a:extLst>
          </p:cNvPr>
          <p:cNvSpPr/>
          <p:nvPr/>
        </p:nvSpPr>
        <p:spPr>
          <a:xfrm>
            <a:off x="17758349" y="6651514"/>
            <a:ext cx="635469" cy="805346"/>
          </a:xfrm>
          <a:prstGeom prst="ellipse">
            <a:avLst/>
          </a:prstGeom>
          <a:blipFill>
            <a:blip r:embed="rId62"/>
            <a:stretch>
              <a:fillRect/>
            </a:stretch>
          </a:blip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4" name="TextBox 293">
            <a:extLst>
              <a:ext uri="{FF2B5EF4-FFF2-40B4-BE49-F238E27FC236}">
                <a16:creationId xmlns:a16="http://schemas.microsoft.com/office/drawing/2014/main" id="{17E10F1D-E2AC-4454-814E-AD77D1EAB9B5}"/>
              </a:ext>
            </a:extLst>
          </p:cNvPr>
          <p:cNvSpPr txBox="1"/>
          <p:nvPr/>
        </p:nvSpPr>
        <p:spPr>
          <a:xfrm>
            <a:off x="29281994" y="7385684"/>
            <a:ext cx="2313431" cy="584775"/>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spAutoFit/>
          </a:bodyPr>
          <a:lstStyle/>
          <a:p>
            <a:pPr algn="ctr"/>
            <a:r>
              <a:rPr lang="en-US" sz="1200" b="1" dirty="0">
                <a:solidFill>
                  <a:srgbClr val="3DCD58"/>
                </a:solidFill>
              </a:rPr>
              <a:t>Open Position</a:t>
            </a:r>
            <a:endParaRPr lang="en-US" sz="1000" b="1" dirty="0">
              <a:solidFill>
                <a:srgbClr val="3DCD58"/>
              </a:solidFill>
            </a:endParaRPr>
          </a:p>
          <a:p>
            <a:r>
              <a:rPr lang="en-US" sz="1000" b="1" dirty="0"/>
              <a:t>               Project Specialist Intern</a:t>
            </a:r>
          </a:p>
          <a:p>
            <a:r>
              <a:rPr lang="en-US" sz="1000" b="1" dirty="0"/>
              <a:t>               MTY, MEX</a:t>
            </a:r>
          </a:p>
        </p:txBody>
      </p:sp>
      <p:cxnSp>
        <p:nvCxnSpPr>
          <p:cNvPr id="297" name="Straight Arrow Connector 296">
            <a:extLst>
              <a:ext uri="{FF2B5EF4-FFF2-40B4-BE49-F238E27FC236}">
                <a16:creationId xmlns:a16="http://schemas.microsoft.com/office/drawing/2014/main" id="{2569F4AB-E082-4E3F-ADA4-13657630347E}"/>
              </a:ext>
            </a:extLst>
          </p:cNvPr>
          <p:cNvCxnSpPr>
            <a:cxnSpLocks/>
          </p:cNvCxnSpPr>
          <p:nvPr/>
        </p:nvCxnSpPr>
        <p:spPr>
          <a:xfrm>
            <a:off x="28814695" y="8716415"/>
            <a:ext cx="228600" cy="228"/>
          </a:xfrm>
          <a:prstGeom prst="straightConnector1">
            <a:avLst/>
          </a:prstGeom>
          <a:ln w="381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22" name="TextBox 321">
            <a:extLst>
              <a:ext uri="{FF2B5EF4-FFF2-40B4-BE49-F238E27FC236}">
                <a16:creationId xmlns:a16="http://schemas.microsoft.com/office/drawing/2014/main" id="{252D74B1-C501-4BFB-8657-6E649AFEC10B}"/>
              </a:ext>
            </a:extLst>
          </p:cNvPr>
          <p:cNvSpPr txBox="1"/>
          <p:nvPr/>
        </p:nvSpPr>
        <p:spPr>
          <a:xfrm>
            <a:off x="23400298" y="7487168"/>
            <a:ext cx="2588036" cy="553998"/>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spAutoFit/>
          </a:bodyPr>
          <a:lstStyle/>
          <a:p>
            <a:r>
              <a:rPr lang="en-US" sz="1200" b="1" dirty="0"/>
              <a:t>             Salma Elisa Arteaga</a:t>
            </a:r>
          </a:p>
          <a:p>
            <a:r>
              <a:rPr lang="en-US" sz="900" b="1" dirty="0"/>
              <a:t>                  </a:t>
            </a:r>
            <a:r>
              <a:rPr lang="en-US" sz="900" b="1" dirty="0">
                <a:solidFill>
                  <a:srgbClr val="3DCD58"/>
                </a:solidFill>
              </a:rPr>
              <a:t>Productivity Workshop Leader</a:t>
            </a:r>
          </a:p>
          <a:p>
            <a:r>
              <a:rPr lang="en-US" sz="900" b="1" dirty="0"/>
              <a:t>                  PM, MTY, MEX</a:t>
            </a:r>
          </a:p>
        </p:txBody>
      </p:sp>
      <p:pic>
        <p:nvPicPr>
          <p:cNvPr id="359" name="Picture 358">
            <a:extLst>
              <a:ext uri="{FF2B5EF4-FFF2-40B4-BE49-F238E27FC236}">
                <a16:creationId xmlns:a16="http://schemas.microsoft.com/office/drawing/2014/main" id="{56CB060D-20B2-43E3-A4C2-BDCC21DB1BEB}"/>
              </a:ext>
            </a:extLst>
          </p:cNvPr>
          <p:cNvPicPr preferRelativeResize="0">
            <a:picLocks/>
          </p:cNvPicPr>
          <p:nvPr/>
        </p:nvPicPr>
        <p:blipFill>
          <a:blip r:embed="rId63"/>
          <a:stretch>
            <a:fillRect/>
          </a:stretch>
        </p:blipFill>
        <p:spPr>
          <a:xfrm>
            <a:off x="23308264" y="7369418"/>
            <a:ext cx="659425" cy="792372"/>
          </a:xfrm>
          <a:prstGeom prst="ellipse">
            <a:avLst/>
          </a:prstGeom>
          <a:ln w="3175">
            <a:solidFill>
              <a:schemeClr val="tx1"/>
            </a:solidFill>
          </a:ln>
        </p:spPr>
      </p:pic>
      <p:pic>
        <p:nvPicPr>
          <p:cNvPr id="1026" name="Picture 2">
            <a:extLst>
              <a:ext uri="{FF2B5EF4-FFF2-40B4-BE49-F238E27FC236}">
                <a16:creationId xmlns:a16="http://schemas.microsoft.com/office/drawing/2014/main" id="{0BAA7479-8BF2-4ABA-9D6E-54DA445F6CFF}"/>
              </a:ext>
            </a:extLst>
          </p:cNvPr>
          <p:cNvPicPr>
            <a:picLocks noChangeAspect="1" noChangeArrowheads="1"/>
          </p:cNvPicPr>
          <p:nvPr/>
        </p:nvPicPr>
        <p:blipFill>
          <a:blip r:embed="rId64" cstate="email">
            <a:extLst>
              <a:ext uri="{28A0092B-C50C-407E-A947-70E740481C1C}">
                <a14:useLocalDpi xmlns:a14="http://schemas.microsoft.com/office/drawing/2010/main" val="0"/>
              </a:ext>
            </a:extLst>
          </a:blip>
          <a:srcRect/>
          <a:stretch>
            <a:fillRect/>
          </a:stretch>
        </p:blipFill>
        <p:spPr bwMode="auto">
          <a:xfrm>
            <a:off x="29043295" y="8265159"/>
            <a:ext cx="729704" cy="729704"/>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8" name="Picture 287">
            <a:extLst>
              <a:ext uri="{FF2B5EF4-FFF2-40B4-BE49-F238E27FC236}">
                <a16:creationId xmlns:a16="http://schemas.microsoft.com/office/drawing/2014/main" id="{38DC9858-A06D-48B6-B5BA-23EEF52B1DF7}"/>
              </a:ext>
            </a:extLst>
          </p:cNvPr>
          <p:cNvPicPr preferRelativeResize="0">
            <a:picLocks/>
          </p:cNvPicPr>
          <p:nvPr/>
        </p:nvPicPr>
        <p:blipFill rotWithShape="1">
          <a:blip r:embed="rId13"/>
          <a:srcRect l="10563" t="32169" r="79236" b="45103"/>
          <a:stretch/>
        </p:blipFill>
        <p:spPr>
          <a:xfrm>
            <a:off x="20521728" y="6667916"/>
            <a:ext cx="667512" cy="786384"/>
          </a:xfrm>
          <a:prstGeom prst="ellipse">
            <a:avLst/>
          </a:prstGeom>
          <a:ln>
            <a:solidFill>
              <a:schemeClr val="accent1"/>
            </a:solidFill>
          </a:ln>
        </p:spPr>
      </p:pic>
      <p:pic>
        <p:nvPicPr>
          <p:cNvPr id="289" name="Picture 288">
            <a:extLst>
              <a:ext uri="{FF2B5EF4-FFF2-40B4-BE49-F238E27FC236}">
                <a16:creationId xmlns:a16="http://schemas.microsoft.com/office/drawing/2014/main" id="{0F2BF2C0-E727-4048-BBC4-6C7E9F31385A}"/>
              </a:ext>
            </a:extLst>
          </p:cNvPr>
          <p:cNvPicPr preferRelativeResize="0">
            <a:picLocks/>
          </p:cNvPicPr>
          <p:nvPr/>
        </p:nvPicPr>
        <p:blipFill rotWithShape="1">
          <a:blip r:embed="rId13"/>
          <a:srcRect l="10563" t="32169" r="79236" b="45103"/>
          <a:stretch/>
        </p:blipFill>
        <p:spPr>
          <a:xfrm>
            <a:off x="13991943" y="5902966"/>
            <a:ext cx="667512" cy="786384"/>
          </a:xfrm>
          <a:prstGeom prst="ellipse">
            <a:avLst/>
          </a:prstGeom>
          <a:ln>
            <a:solidFill>
              <a:schemeClr val="accent1"/>
            </a:solidFill>
          </a:ln>
        </p:spPr>
      </p:pic>
      <p:sp>
        <p:nvSpPr>
          <p:cNvPr id="290" name="TextBox 289">
            <a:extLst>
              <a:ext uri="{FF2B5EF4-FFF2-40B4-BE49-F238E27FC236}">
                <a16:creationId xmlns:a16="http://schemas.microsoft.com/office/drawing/2014/main" id="{5F2FEA94-085A-4B1D-B49A-7E5759AAEF2B}"/>
              </a:ext>
            </a:extLst>
          </p:cNvPr>
          <p:cNvSpPr txBox="1"/>
          <p:nvPr/>
        </p:nvSpPr>
        <p:spPr>
          <a:xfrm>
            <a:off x="26372037" y="7401964"/>
            <a:ext cx="2368296" cy="600164"/>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spAutoFit/>
          </a:bodyPr>
          <a:lstStyle>
            <a:defPPr>
              <a:defRPr lang="en-US"/>
            </a:defPPr>
            <a:lvl1pPr>
              <a:defRPr sz="1200" b="1">
                <a:solidFill>
                  <a:schemeClr val="bg1"/>
                </a:solidFill>
              </a:defRPr>
            </a:lvl1pPr>
          </a:lstStyle>
          <a:p>
            <a:r>
              <a:rPr lang="en-US" dirty="0">
                <a:solidFill>
                  <a:schemeClr val="tx1"/>
                </a:solidFill>
              </a:rPr>
              <a:t>             Sofia Garza</a:t>
            </a:r>
          </a:p>
          <a:p>
            <a:r>
              <a:rPr lang="en-US" sz="900" dirty="0">
                <a:solidFill>
                  <a:schemeClr val="tx1"/>
                </a:solidFill>
              </a:rPr>
              <a:t>                  </a:t>
            </a:r>
            <a:r>
              <a:rPr lang="en-US" sz="900" dirty="0">
                <a:solidFill>
                  <a:srgbClr val="3DCD58"/>
                </a:solidFill>
              </a:rPr>
              <a:t>Purchasing Project Specialist</a:t>
            </a:r>
          </a:p>
          <a:p>
            <a:r>
              <a:rPr lang="en-US" dirty="0">
                <a:solidFill>
                  <a:srgbClr val="3DCD58"/>
                </a:solidFill>
              </a:rPr>
              <a:t>             </a:t>
            </a:r>
            <a:r>
              <a:rPr lang="en-US" sz="900" dirty="0">
                <a:solidFill>
                  <a:schemeClr val="tx1"/>
                </a:solidFill>
              </a:rPr>
              <a:t>MTY, MEX                </a:t>
            </a:r>
            <a:endParaRPr lang="en-US" dirty="0">
              <a:solidFill>
                <a:schemeClr val="tx1"/>
              </a:solidFill>
            </a:endParaRPr>
          </a:p>
        </p:txBody>
      </p:sp>
      <p:pic>
        <p:nvPicPr>
          <p:cNvPr id="5" name="Picture 4">
            <a:extLst>
              <a:ext uri="{FF2B5EF4-FFF2-40B4-BE49-F238E27FC236}">
                <a16:creationId xmlns:a16="http://schemas.microsoft.com/office/drawing/2014/main" id="{6C3088FB-ED64-4440-B1FB-883F68AC0B14}"/>
              </a:ext>
            </a:extLst>
          </p:cNvPr>
          <p:cNvPicPr>
            <a:picLocks noChangeAspect="1"/>
          </p:cNvPicPr>
          <p:nvPr/>
        </p:nvPicPr>
        <p:blipFill>
          <a:blip r:embed="rId65"/>
          <a:stretch>
            <a:fillRect/>
          </a:stretch>
        </p:blipFill>
        <p:spPr>
          <a:xfrm>
            <a:off x="26257649" y="7368728"/>
            <a:ext cx="728551" cy="71433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314" name="Straight Arrow Connector 313">
            <a:extLst>
              <a:ext uri="{FF2B5EF4-FFF2-40B4-BE49-F238E27FC236}">
                <a16:creationId xmlns:a16="http://schemas.microsoft.com/office/drawing/2014/main" id="{60FC40AD-1925-49B6-8D9A-582B4EA380D2}"/>
              </a:ext>
            </a:extLst>
          </p:cNvPr>
          <p:cNvCxnSpPr>
            <a:cxnSpLocks/>
            <a:endCxn id="5" idx="2"/>
          </p:cNvCxnSpPr>
          <p:nvPr/>
        </p:nvCxnSpPr>
        <p:spPr>
          <a:xfrm>
            <a:off x="26001609" y="7725896"/>
            <a:ext cx="256040" cy="0"/>
          </a:xfrm>
          <a:prstGeom prst="straightConnector1">
            <a:avLst/>
          </a:prstGeom>
          <a:ln w="38100"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84" name="Picture 283">
            <a:extLst>
              <a:ext uri="{FF2B5EF4-FFF2-40B4-BE49-F238E27FC236}">
                <a16:creationId xmlns:a16="http://schemas.microsoft.com/office/drawing/2014/main" id="{F654559E-19D1-4204-9E60-74400BE7C8EF}"/>
              </a:ext>
            </a:extLst>
          </p:cNvPr>
          <p:cNvPicPr preferRelativeResize="0">
            <a:picLocks/>
          </p:cNvPicPr>
          <p:nvPr/>
        </p:nvPicPr>
        <p:blipFill rotWithShape="1">
          <a:blip r:embed="rId13"/>
          <a:srcRect l="10563" t="32169" r="79236" b="45103"/>
          <a:stretch/>
        </p:blipFill>
        <p:spPr>
          <a:xfrm>
            <a:off x="29079565" y="7389171"/>
            <a:ext cx="667512" cy="786384"/>
          </a:xfrm>
          <a:prstGeom prst="ellipse">
            <a:avLst/>
          </a:prstGeom>
          <a:ln>
            <a:solidFill>
              <a:schemeClr val="accent1"/>
            </a:solidFill>
          </a:ln>
        </p:spPr>
      </p:pic>
    </p:spTree>
    <p:extLst>
      <p:ext uri="{BB962C8B-B14F-4D97-AF65-F5344CB8AC3E}">
        <p14:creationId xmlns:p14="http://schemas.microsoft.com/office/powerpoint/2010/main" val="4056293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D41B5E25-AFB8-409F-8627-396C4E39DC18}"/>
              </a:ext>
            </a:extLst>
          </p:cNvPr>
          <p:cNvSpPr/>
          <p:nvPr/>
        </p:nvSpPr>
        <p:spPr>
          <a:xfrm>
            <a:off x="0" y="0"/>
            <a:ext cx="32004000" cy="15185938"/>
          </a:xfrm>
          <a:prstGeom prst="rect">
            <a:avLst/>
          </a:prstGeom>
          <a:solidFill>
            <a:srgbClr val="1B1B1B"/>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A71627F-EA25-4B5F-AA2C-94EF8237760A}"/>
              </a:ext>
            </a:extLst>
          </p:cNvPr>
          <p:cNvSpPr txBox="1"/>
          <p:nvPr/>
        </p:nvSpPr>
        <p:spPr>
          <a:xfrm>
            <a:off x="10410562" y="999662"/>
            <a:ext cx="12357175" cy="1546449"/>
          </a:xfrm>
          <a:prstGeom prst="rect">
            <a:avLst/>
          </a:prstGeom>
          <a:solidFill>
            <a:srgbClr val="3DCD58"/>
          </a:solidFill>
        </p:spPr>
        <p:txBody>
          <a:bodyPr wrap="square" lIns="270256" tIns="135128" rIns="270256" bIns="135128">
            <a:spAutoFit/>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8276" dirty="0">
                <a:solidFill>
                  <a:schemeClr val="bg1"/>
                </a:solidFill>
                <a:effectLst>
                  <a:outerShdw blurRad="38100" dist="38100" dir="2700000" algn="tl">
                    <a:srgbClr val="000000">
                      <a:alpha val="43137"/>
                    </a:srgbClr>
                  </a:outerShdw>
                </a:effectLst>
              </a:rPr>
              <a:t>Business </a:t>
            </a:r>
            <a:r>
              <a:rPr lang="es-419" sz="8276" dirty="0" err="1">
                <a:solidFill>
                  <a:schemeClr val="bg1"/>
                </a:solidFill>
                <a:effectLst>
                  <a:outerShdw blurRad="38100" dist="38100" dir="2700000" algn="tl">
                    <a:srgbClr val="000000">
                      <a:alpha val="43137"/>
                    </a:srgbClr>
                  </a:outerShdw>
                </a:effectLst>
              </a:rPr>
              <a:t>Unit</a:t>
            </a:r>
            <a:r>
              <a:rPr lang="es-419" sz="8276" dirty="0">
                <a:solidFill>
                  <a:schemeClr val="bg1"/>
                </a:solidFill>
                <a:effectLst>
                  <a:outerShdw blurRad="38100" dist="38100" dir="2700000" algn="tl">
                    <a:srgbClr val="000000">
                      <a:alpha val="43137"/>
                    </a:srgbClr>
                  </a:outerShdw>
                </a:effectLst>
              </a:rPr>
              <a:t> </a:t>
            </a:r>
            <a:r>
              <a:rPr lang="es-419" sz="8276" dirty="0" err="1">
                <a:solidFill>
                  <a:schemeClr val="bg1"/>
                </a:solidFill>
                <a:effectLst>
                  <a:outerShdw blurRad="38100" dist="38100" dir="2700000" algn="tl">
                    <a:srgbClr val="000000">
                      <a:alpha val="43137"/>
                    </a:srgbClr>
                  </a:outerShdw>
                </a:effectLst>
              </a:rPr>
              <a:t>Partners</a:t>
            </a:r>
            <a:endParaRPr lang="en-US" sz="8276" dirty="0">
              <a:solidFill>
                <a:schemeClr val="bg1"/>
              </a:solidFill>
              <a:effectLst>
                <a:outerShdw blurRad="38100" dist="38100" dir="2700000" algn="tl">
                  <a:srgbClr val="000000">
                    <a:alpha val="43137"/>
                  </a:srgbClr>
                </a:outerShdw>
              </a:effectLst>
            </a:endParaRPr>
          </a:p>
        </p:txBody>
      </p: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a:off x="19716505" y="6307433"/>
            <a:ext cx="10853" cy="1781385"/>
          </a:xfrm>
          <a:prstGeom prst="line">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21389239" y="7686638"/>
            <a:ext cx="66946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2823A24A-7448-4DBD-8983-EA71ED990F1C}"/>
              </a:ext>
            </a:extLst>
          </p:cNvPr>
          <p:cNvSpPr txBox="1"/>
          <p:nvPr/>
        </p:nvSpPr>
        <p:spPr>
          <a:xfrm>
            <a:off x="12885830" y="3545772"/>
            <a:ext cx="7406640" cy="1631216"/>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400" b="1" dirty="0"/>
              <a:t>        Horacio Galicia</a:t>
            </a:r>
          </a:p>
          <a:p>
            <a:r>
              <a:rPr lang="en-US" sz="2800" b="1" dirty="0"/>
              <a:t>             </a:t>
            </a:r>
            <a:r>
              <a:rPr lang="en-US" sz="2800" b="1" dirty="0">
                <a:solidFill>
                  <a:srgbClr val="3DCD58"/>
                </a:solidFill>
              </a:rPr>
              <a:t>Director Transformation</a:t>
            </a:r>
          </a:p>
          <a:p>
            <a:r>
              <a:rPr lang="en-US" sz="2800" b="1" dirty="0"/>
              <a:t>             MTY ,MEX</a:t>
            </a:r>
          </a:p>
        </p:txBody>
      </p:sp>
      <p:cxnSp>
        <p:nvCxnSpPr>
          <p:cNvPr id="17" name="Straight Arrow Connector 16">
            <a:extLst>
              <a:ext uri="{FF2B5EF4-FFF2-40B4-BE49-F238E27FC236}">
                <a16:creationId xmlns:a16="http://schemas.microsoft.com/office/drawing/2014/main" id="{7BED4402-EE25-42BE-A5BB-D5A187BA66CB}"/>
              </a:ext>
            </a:extLst>
          </p:cNvPr>
          <p:cNvCxnSpPr>
            <a:cxnSpLocks/>
            <a:endCxn id="2" idx="2"/>
          </p:cNvCxnSpPr>
          <p:nvPr/>
        </p:nvCxnSpPr>
        <p:spPr>
          <a:xfrm flipV="1">
            <a:off x="16589150" y="5176988"/>
            <a:ext cx="0" cy="1117700"/>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5268823" y="6294686"/>
            <a:ext cx="9400225" cy="0"/>
          </a:xfrm>
          <a:prstGeom prst="line">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a:off x="5268823" y="6294686"/>
            <a:ext cx="0" cy="4958033"/>
          </a:xfrm>
          <a:prstGeom prst="line">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7" idx="2"/>
          </p:cNvCxnSpPr>
          <p:nvPr/>
        </p:nvCxnSpPr>
        <p:spPr>
          <a:xfrm>
            <a:off x="5268823" y="8174312"/>
            <a:ext cx="864652" cy="0"/>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a:off x="5268823" y="11230784"/>
            <a:ext cx="878299" cy="0"/>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4660736" y="6294686"/>
            <a:ext cx="5066622" cy="0"/>
          </a:xfrm>
          <a:prstGeom prst="line">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21723971" y="7310204"/>
            <a:ext cx="7214616" cy="2062103"/>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b="1" dirty="0"/>
              <a:t>       </a:t>
            </a:r>
            <a:r>
              <a:rPr lang="en-US" sz="4400" b="1" dirty="0"/>
              <a:t>Madeleine Gutierrez</a:t>
            </a:r>
          </a:p>
          <a:p>
            <a:r>
              <a:rPr lang="en-US" sz="2400" b="1" dirty="0"/>
              <a:t>            </a:t>
            </a:r>
            <a:r>
              <a:rPr lang="en-US" sz="2800" b="1" dirty="0">
                <a:solidFill>
                  <a:srgbClr val="3DCD58"/>
                </a:solidFill>
              </a:rPr>
              <a:t>Industry, Digital Energy &amp; </a:t>
            </a:r>
          </a:p>
          <a:p>
            <a:r>
              <a:rPr lang="en-US" sz="2800" b="1" dirty="0">
                <a:solidFill>
                  <a:srgbClr val="3DCD58"/>
                </a:solidFill>
              </a:rPr>
              <a:t>          Secure Power, </a:t>
            </a:r>
          </a:p>
          <a:p>
            <a:r>
              <a:rPr lang="en-US" sz="2800" b="1" dirty="0"/>
              <a:t>          MTY,MEX</a:t>
            </a:r>
          </a:p>
        </p:txBody>
      </p:sp>
      <p:sp>
        <p:nvSpPr>
          <p:cNvPr id="140" name="TextBox 139">
            <a:extLst>
              <a:ext uri="{FF2B5EF4-FFF2-40B4-BE49-F238E27FC236}">
                <a16:creationId xmlns:a16="http://schemas.microsoft.com/office/drawing/2014/main" id="{862478C4-43B1-4C6F-993F-940F4B231A5C}"/>
              </a:ext>
            </a:extLst>
          </p:cNvPr>
          <p:cNvSpPr txBox="1"/>
          <p:nvPr/>
        </p:nvSpPr>
        <p:spPr>
          <a:xfrm>
            <a:off x="7535779" y="7005083"/>
            <a:ext cx="7214616" cy="2062103"/>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txBody>
          <a:bodyPr wrap="square" rtlCol="0" anchor="b">
            <a:spAutoFit/>
          </a:bodyPr>
          <a:lstStyle/>
          <a:p>
            <a:r>
              <a:rPr lang="en-US" sz="4138" b="1" dirty="0"/>
              <a:t>      </a:t>
            </a:r>
            <a:r>
              <a:rPr lang="en-US" sz="4400" b="1" dirty="0"/>
              <a:t>Karthik Machiraju</a:t>
            </a:r>
          </a:p>
          <a:p>
            <a:r>
              <a:rPr lang="en-US" sz="2400" b="1" dirty="0"/>
              <a:t>         </a:t>
            </a:r>
            <a:r>
              <a:rPr lang="en-US" sz="2800" b="1" dirty="0"/>
              <a:t> </a:t>
            </a:r>
            <a:r>
              <a:rPr lang="en-US" sz="2800" b="1" dirty="0">
                <a:solidFill>
                  <a:srgbClr val="3DCD58"/>
                </a:solidFill>
              </a:rPr>
              <a:t>Power Products, Power Systems,</a:t>
            </a:r>
          </a:p>
          <a:p>
            <a:r>
              <a:rPr lang="en-US" sz="2800" b="1" dirty="0"/>
              <a:t>         Erlanger, KT</a:t>
            </a:r>
          </a:p>
          <a:p>
            <a:r>
              <a:rPr lang="en-US" sz="2800" dirty="0"/>
              <a:t>         </a:t>
            </a:r>
            <a:r>
              <a:rPr lang="en-US" sz="2800" b="1" dirty="0"/>
              <a:t>PSA and move administrator</a:t>
            </a:r>
            <a:r>
              <a:rPr lang="en-US" sz="2800" dirty="0"/>
              <a:t>.</a:t>
            </a:r>
          </a:p>
        </p:txBody>
      </p:sp>
      <p:sp>
        <p:nvSpPr>
          <p:cNvPr id="143" name="TextBox 142">
            <a:extLst>
              <a:ext uri="{FF2B5EF4-FFF2-40B4-BE49-F238E27FC236}">
                <a16:creationId xmlns:a16="http://schemas.microsoft.com/office/drawing/2014/main" id="{29A4CCF0-DD26-4F77-9E5C-546DE3FC06CB}"/>
              </a:ext>
            </a:extLst>
          </p:cNvPr>
          <p:cNvSpPr txBox="1"/>
          <p:nvPr/>
        </p:nvSpPr>
        <p:spPr>
          <a:xfrm>
            <a:off x="7535779" y="10395442"/>
            <a:ext cx="7214616" cy="165244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b="1" dirty="0"/>
              <a:t>      </a:t>
            </a:r>
            <a:r>
              <a:rPr lang="en-US" sz="4000" b="1" dirty="0"/>
              <a:t>Filiberto Escamilla</a:t>
            </a:r>
          </a:p>
          <a:p>
            <a:r>
              <a:rPr lang="es-MX" sz="3200" b="1" dirty="0"/>
              <a:t>E      </a:t>
            </a:r>
            <a:r>
              <a:rPr lang="en-US" sz="2800" b="1" dirty="0">
                <a:solidFill>
                  <a:srgbClr val="3DCD58"/>
                </a:solidFill>
              </a:rPr>
              <a:t>Home &amp; Distribution </a:t>
            </a:r>
          </a:p>
          <a:p>
            <a:r>
              <a:rPr lang="en-US" sz="2800" b="1" dirty="0"/>
              <a:t>          MTY, MX  </a:t>
            </a:r>
            <a:endParaRPr lang="en-US" sz="2800" dirty="0"/>
          </a:p>
        </p:txBody>
      </p:sp>
      <p:cxnSp>
        <p:nvCxnSpPr>
          <p:cNvPr id="47" name="Straight Arrow Connector 46">
            <a:extLst>
              <a:ext uri="{FF2B5EF4-FFF2-40B4-BE49-F238E27FC236}">
                <a16:creationId xmlns:a16="http://schemas.microsoft.com/office/drawing/2014/main" id="{77344336-6A1D-48CD-87AD-FE2646403DA0}"/>
              </a:ext>
            </a:extLst>
          </p:cNvPr>
          <p:cNvCxnSpPr>
            <a:cxnSpLocks/>
          </p:cNvCxnSpPr>
          <p:nvPr/>
        </p:nvCxnSpPr>
        <p:spPr>
          <a:xfrm>
            <a:off x="19702644" y="8088818"/>
            <a:ext cx="821075" cy="0"/>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CD609465-A7FE-40BF-AF1F-1B8FAC25AD7C}"/>
              </a:ext>
            </a:extLst>
          </p:cNvPr>
          <p:cNvPicPr>
            <a:picLocks noChangeAspect="1"/>
          </p:cNvPicPr>
          <p:nvPr/>
        </p:nvPicPr>
        <p:blipFill>
          <a:blip r:embed="rId3"/>
          <a:stretch>
            <a:fillRect/>
          </a:stretch>
        </p:blipFill>
        <p:spPr>
          <a:xfrm>
            <a:off x="6133475" y="7104464"/>
            <a:ext cx="2118923"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32" name="Picture 31">
            <a:extLst>
              <a:ext uri="{FF2B5EF4-FFF2-40B4-BE49-F238E27FC236}">
                <a16:creationId xmlns:a16="http://schemas.microsoft.com/office/drawing/2014/main" id="{22AE2DD0-40C0-4498-AF72-08B7B097EC15}"/>
              </a:ext>
            </a:extLst>
          </p:cNvPr>
          <p:cNvPicPr preferRelativeResize="0">
            <a:picLocks/>
          </p:cNvPicPr>
          <p:nvPr/>
        </p:nvPicPr>
        <p:blipFill>
          <a:blip r:embed="rId4" cstate="email">
            <a:extLst>
              <a:ext uri="{28A0092B-C50C-407E-A947-70E740481C1C}">
                <a14:useLocalDpi xmlns:a14="http://schemas.microsoft.com/office/drawing/2010/main" val="0"/>
              </a:ext>
            </a:extLst>
          </a:blip>
          <a:stretch>
            <a:fillRect/>
          </a:stretch>
        </p:blipFill>
        <p:spPr>
          <a:xfrm>
            <a:off x="11820554" y="3373128"/>
            <a:ext cx="2130552" cy="2134910"/>
          </a:xfrm>
          <a:prstGeom prst="ellipse">
            <a:avLst/>
          </a:prstGeom>
        </p:spPr>
      </p:pic>
      <p:pic>
        <p:nvPicPr>
          <p:cNvPr id="5" name="Picture 4">
            <a:extLst>
              <a:ext uri="{FF2B5EF4-FFF2-40B4-BE49-F238E27FC236}">
                <a16:creationId xmlns:a16="http://schemas.microsoft.com/office/drawing/2014/main" id="{AE37666A-45F1-4C08-94C8-4D76B37F6B85}"/>
              </a:ext>
            </a:extLst>
          </p:cNvPr>
          <p:cNvPicPr preferRelativeResize="0">
            <a:picLocks/>
          </p:cNvPicPr>
          <p:nvPr/>
        </p:nvPicPr>
        <p:blipFill>
          <a:blip r:embed="rId5"/>
          <a:stretch>
            <a:fillRect/>
          </a:stretch>
        </p:blipFill>
        <p:spPr>
          <a:xfrm>
            <a:off x="6130990" y="10160936"/>
            <a:ext cx="2121408" cy="213969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27" name="Picture 26">
            <a:extLst>
              <a:ext uri="{FF2B5EF4-FFF2-40B4-BE49-F238E27FC236}">
                <a16:creationId xmlns:a16="http://schemas.microsoft.com/office/drawing/2014/main" id="{A7276110-B133-4872-8735-EBDF215E8825}"/>
              </a:ext>
            </a:extLst>
          </p:cNvPr>
          <p:cNvPicPr preferRelativeResize="0">
            <a:picLocks/>
          </p:cNvPicPr>
          <p:nvPr/>
        </p:nvPicPr>
        <p:blipFill>
          <a:blip r:embed="rId6"/>
          <a:stretch>
            <a:fillRect/>
          </a:stretch>
        </p:blipFill>
        <p:spPr>
          <a:xfrm>
            <a:off x="20523719" y="7051495"/>
            <a:ext cx="2130552" cy="213969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443191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AE98422A-DDAB-4662-8F96-FFB73CE87E61}"/>
              </a:ext>
            </a:extLst>
          </p:cNvPr>
          <p:cNvSpPr/>
          <p:nvPr/>
        </p:nvSpPr>
        <p:spPr>
          <a:xfrm>
            <a:off x="0" y="0"/>
            <a:ext cx="32004000" cy="15185938"/>
          </a:xfrm>
          <a:prstGeom prst="rect">
            <a:avLst/>
          </a:prstGeom>
          <a:solidFill>
            <a:srgbClr val="1B1B1B"/>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4"/>
          </p:nvPr>
        </p:nvSpPr>
        <p:spPr>
          <a:xfrm>
            <a:off x="6117622" y="14275707"/>
            <a:ext cx="1839915" cy="92461"/>
          </a:xfrm>
          <a:ln w="38100">
            <a:solidFill>
              <a:schemeClr val="tx1"/>
            </a:solidFill>
          </a:ln>
        </p:spPr>
        <p:txBody>
          <a:bodyPr/>
          <a:lstStyle/>
          <a:p>
            <a:r>
              <a:rPr lang="en-US" dirty="0">
                <a:solidFill>
                  <a:schemeClr val="tx1"/>
                </a:solidFill>
              </a:rPr>
              <a:t>Page </a:t>
            </a:r>
            <a:fld id="{5A9C12DC-491F-9444-86A2-13AC5C62A2FC}" type="slidenum">
              <a:rPr lang="en-US" smtClean="0">
                <a:solidFill>
                  <a:schemeClr val="tx1"/>
                </a:solidFill>
              </a:rPr>
              <a:pPr/>
              <a:t>3</a:t>
            </a:fld>
            <a:endParaRPr lang="en-US" dirty="0">
              <a:solidFill>
                <a:schemeClr val="tx1"/>
              </a:solidFill>
            </a:endParaRPr>
          </a:p>
        </p:txBody>
      </p:sp>
      <p:sp>
        <p:nvSpPr>
          <p:cNvPr id="4" name="Footer Placeholder 3"/>
          <p:cNvSpPr>
            <a:spLocks noGrp="1"/>
          </p:cNvSpPr>
          <p:nvPr>
            <p:ph type="ftr" sz="quarter" idx="3"/>
          </p:nvPr>
        </p:nvSpPr>
        <p:spPr>
          <a:xfrm>
            <a:off x="3609067" y="14410981"/>
            <a:ext cx="5284185" cy="92461"/>
          </a:xfrm>
          <a:ln w="38100">
            <a:solidFill>
              <a:schemeClr val="tx1"/>
            </a:solidFill>
          </a:ln>
        </p:spPr>
        <p:txBody>
          <a:bodyPr/>
          <a:lstStyle/>
          <a:p>
            <a:r>
              <a:rPr lang="en-US" dirty="0">
                <a:solidFill>
                  <a:schemeClr val="tx1"/>
                </a:solidFill>
              </a:rPr>
              <a:t>Confidential Property of Schneider Electric |</a:t>
            </a:r>
          </a:p>
        </p:txBody>
      </p:sp>
      <p:sp>
        <p:nvSpPr>
          <p:cNvPr id="79" name="Rectangle 78">
            <a:extLst>
              <a:ext uri="{FF2B5EF4-FFF2-40B4-BE49-F238E27FC236}">
                <a16:creationId xmlns:a16="http://schemas.microsoft.com/office/drawing/2014/main" id="{3FC8A6B0-1CFD-4B11-8ED4-0991521235FF}"/>
              </a:ext>
            </a:extLst>
          </p:cNvPr>
          <p:cNvSpPr/>
          <p:nvPr/>
        </p:nvSpPr>
        <p:spPr>
          <a:xfrm>
            <a:off x="5447941" y="768037"/>
            <a:ext cx="22821618" cy="1546449"/>
          </a:xfrm>
          <a:prstGeom prst="rect">
            <a:avLst/>
          </a:prstGeom>
          <a:solidFill>
            <a:srgbClr val="3DCD58"/>
          </a:solidFill>
        </p:spPr>
        <p:txBody>
          <a:bodyPr wrap="square" lIns="270256" tIns="135128" rIns="270256" bIns="135128">
            <a:spAutoFit/>
          </a:bodyPr>
          <a:lstStyle/>
          <a:p>
            <a:pPr algn="ctr"/>
            <a:r>
              <a:rPr lang="es-419" sz="8276" b="1" spc="50" dirty="0">
                <a:ln w="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Strategic Projects &amp; Program Management</a:t>
            </a:r>
            <a:endParaRPr lang="en-US" sz="8276" b="1" spc="50" dirty="0">
              <a:ln w="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0" name="TextBox 39">
            <a:extLst>
              <a:ext uri="{FF2B5EF4-FFF2-40B4-BE49-F238E27FC236}">
                <a16:creationId xmlns:a16="http://schemas.microsoft.com/office/drawing/2014/main" id="{A651E4BA-DE2D-46CD-AE9E-DFD159A4B165}"/>
              </a:ext>
            </a:extLst>
          </p:cNvPr>
          <p:cNvSpPr txBox="1"/>
          <p:nvPr/>
        </p:nvSpPr>
        <p:spPr>
          <a:xfrm>
            <a:off x="5071980" y="11007083"/>
            <a:ext cx="6757416" cy="1728216"/>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b="1" dirty="0"/>
              <a:t>	 Nohemi Pereira </a:t>
            </a:r>
            <a:endParaRPr lang="en-US" sz="3550" b="1" dirty="0"/>
          </a:p>
          <a:p>
            <a:r>
              <a:rPr lang="en-US" sz="3550" b="1" dirty="0"/>
              <a:t>	</a:t>
            </a:r>
            <a:r>
              <a:rPr lang="en-US" sz="3550" b="1" dirty="0">
                <a:solidFill>
                  <a:srgbClr val="3DCD58"/>
                </a:solidFill>
              </a:rPr>
              <a:t> </a:t>
            </a:r>
            <a:r>
              <a:rPr lang="en-US" sz="2800" b="1" dirty="0">
                <a:solidFill>
                  <a:srgbClr val="3DCD58"/>
                </a:solidFill>
              </a:rPr>
              <a:t>Project Manager, MTY MEX</a:t>
            </a:r>
          </a:p>
          <a:p>
            <a:r>
              <a:rPr lang="en-US" sz="2800" b="1" dirty="0"/>
              <a:t>                CoS (SBO-REB), QVE</a:t>
            </a:r>
          </a:p>
        </p:txBody>
      </p:sp>
      <p:sp>
        <p:nvSpPr>
          <p:cNvPr id="2" name="TextBox 1">
            <a:extLst>
              <a:ext uri="{FF2B5EF4-FFF2-40B4-BE49-F238E27FC236}">
                <a16:creationId xmlns:a16="http://schemas.microsoft.com/office/drawing/2014/main" id="{2823A24A-7448-4DBD-8983-EA71ED990F1C}"/>
              </a:ext>
            </a:extLst>
          </p:cNvPr>
          <p:cNvSpPr txBox="1"/>
          <p:nvPr/>
        </p:nvSpPr>
        <p:spPr>
          <a:xfrm>
            <a:off x="13611410" y="3247172"/>
            <a:ext cx="6707678" cy="1638847"/>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t>	</a:t>
            </a:r>
            <a:r>
              <a:rPr lang="en-US" sz="3547" b="1" dirty="0"/>
              <a:t>Alejandra Romero</a:t>
            </a:r>
            <a:endParaRPr lang="en-US" sz="600" b="1" dirty="0"/>
          </a:p>
          <a:p>
            <a:r>
              <a:rPr lang="en-US" sz="600" b="1" dirty="0"/>
              <a:t>                                                                         </a:t>
            </a:r>
            <a:r>
              <a:rPr lang="en-US" sz="2956" b="1" dirty="0">
                <a:solidFill>
                  <a:srgbClr val="3DCD58"/>
                </a:solidFill>
              </a:rPr>
              <a:t>Sr. Manager, MTY MEX          </a:t>
            </a:r>
            <a:r>
              <a:rPr lang="en-US" sz="2956" b="1" dirty="0"/>
              <a:t>	L</a:t>
            </a:r>
            <a:r>
              <a:rPr lang="en-US" sz="2956" dirty="0"/>
              <a:t>eader PM</a:t>
            </a:r>
          </a:p>
        </p:txBody>
      </p:sp>
      <p:cxnSp>
        <p:nvCxnSpPr>
          <p:cNvPr id="17" name="Straight Arrow Connector 16">
            <a:extLst>
              <a:ext uri="{FF2B5EF4-FFF2-40B4-BE49-F238E27FC236}">
                <a16:creationId xmlns:a16="http://schemas.microsoft.com/office/drawing/2014/main" id="{7BED4402-EE25-42BE-A5BB-D5A187BA66CB}"/>
              </a:ext>
            </a:extLst>
          </p:cNvPr>
          <p:cNvCxnSpPr>
            <a:cxnSpLocks/>
            <a:endCxn id="1026" idx="4"/>
          </p:cNvCxnSpPr>
          <p:nvPr/>
        </p:nvCxnSpPr>
        <p:spPr>
          <a:xfrm flipV="1">
            <a:off x="14019727" y="5113038"/>
            <a:ext cx="0" cy="571623"/>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3588425" y="5696603"/>
            <a:ext cx="11110050" cy="0"/>
          </a:xfrm>
          <a:prstGeom prst="line">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3594274" y="5684661"/>
            <a:ext cx="9261" cy="6244018"/>
          </a:xfrm>
          <a:prstGeom prst="line">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53" idx="2"/>
          </p:cNvCxnSpPr>
          <p:nvPr/>
        </p:nvCxnSpPr>
        <p:spPr>
          <a:xfrm>
            <a:off x="3609067" y="6975405"/>
            <a:ext cx="784858" cy="0"/>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2244003" y="5703327"/>
            <a:ext cx="24816" cy="6285259"/>
          </a:xfrm>
          <a:prstGeom prst="line">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p:cNvCxnSpPr>
          <p:nvPr/>
        </p:nvCxnSpPr>
        <p:spPr>
          <a:xfrm>
            <a:off x="12255868" y="6975646"/>
            <a:ext cx="655857" cy="0"/>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flipV="1">
            <a:off x="14603220" y="5671961"/>
            <a:ext cx="6142045" cy="26127"/>
          </a:xfrm>
          <a:prstGeom prst="line">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20706814" y="5696603"/>
            <a:ext cx="38452" cy="6299504"/>
          </a:xfrm>
          <a:prstGeom prst="line">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F67BF53-5088-4917-A8A1-BC119C809FD1}"/>
              </a:ext>
            </a:extLst>
          </p:cNvPr>
          <p:cNvCxnSpPr>
            <a:cxnSpLocks/>
          </p:cNvCxnSpPr>
          <p:nvPr/>
        </p:nvCxnSpPr>
        <p:spPr>
          <a:xfrm>
            <a:off x="20713714" y="9441742"/>
            <a:ext cx="658368" cy="0"/>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771717B3-ABB7-452C-AAFD-35EA5F77CE16}"/>
              </a:ext>
            </a:extLst>
          </p:cNvPr>
          <p:cNvCxnSpPr>
            <a:cxnSpLocks/>
          </p:cNvCxnSpPr>
          <p:nvPr/>
        </p:nvCxnSpPr>
        <p:spPr>
          <a:xfrm>
            <a:off x="12268819" y="11996107"/>
            <a:ext cx="658368" cy="0"/>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FEC25375-C160-4296-A7FF-EAE5B8C7A94F}"/>
              </a:ext>
            </a:extLst>
          </p:cNvPr>
          <p:cNvCxnSpPr>
            <a:cxnSpLocks/>
          </p:cNvCxnSpPr>
          <p:nvPr/>
        </p:nvCxnSpPr>
        <p:spPr>
          <a:xfrm>
            <a:off x="12244003" y="9426592"/>
            <a:ext cx="658368" cy="0"/>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43" name="Picture 42">
            <a:extLst>
              <a:ext uri="{FF2B5EF4-FFF2-40B4-BE49-F238E27FC236}">
                <a16:creationId xmlns:a16="http://schemas.microsoft.com/office/drawing/2014/main" id="{1465651C-F66F-4DE3-B944-4EC3D761E790}"/>
              </a:ext>
            </a:extLst>
          </p:cNvPr>
          <p:cNvPicPr preferRelativeResize="0">
            <a:picLocks/>
          </p:cNvPicPr>
          <p:nvPr/>
        </p:nvPicPr>
        <p:blipFill>
          <a:blip r:embed="rId3" cstate="email">
            <a:extLst>
              <a:ext uri="{28A0092B-C50C-407E-A947-70E740481C1C}">
                <a14:useLocalDpi xmlns:a14="http://schemas.microsoft.com/office/drawing/2010/main" val="0"/>
              </a:ext>
            </a:extLst>
          </a:blip>
          <a:stretch>
            <a:fillRect/>
          </a:stretch>
        </p:blipFill>
        <p:spPr>
          <a:xfrm>
            <a:off x="4396976" y="10734321"/>
            <a:ext cx="2130552" cy="2139696"/>
          </a:xfrm>
          <a:prstGeom prst="flowChartConnector">
            <a:avLst/>
          </a:prstGeom>
          <a:ln w="38100">
            <a:solidFill>
              <a:schemeClr val="tx1"/>
            </a:solidFill>
          </a:ln>
        </p:spPr>
      </p:pic>
      <p:sp>
        <p:nvSpPr>
          <p:cNvPr id="44" name="TextBox 43">
            <a:extLst>
              <a:ext uri="{FF2B5EF4-FFF2-40B4-BE49-F238E27FC236}">
                <a16:creationId xmlns:a16="http://schemas.microsoft.com/office/drawing/2014/main" id="{CE764B7D-634A-4475-8AFD-84A28FA253AE}"/>
              </a:ext>
            </a:extLst>
          </p:cNvPr>
          <p:cNvSpPr txBox="1"/>
          <p:nvPr/>
        </p:nvSpPr>
        <p:spPr>
          <a:xfrm>
            <a:off x="22015753" y="11150779"/>
            <a:ext cx="6757416" cy="1590885"/>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t>	 </a:t>
            </a:r>
            <a:r>
              <a:rPr lang="en-US" sz="4138" b="1" dirty="0">
                <a:solidFill>
                  <a:srgbClr val="3DCD58"/>
                </a:solidFill>
              </a:rPr>
              <a:t>Open Position</a:t>
            </a:r>
          </a:p>
          <a:p>
            <a:r>
              <a:rPr lang="en-US" sz="2800" dirty="0"/>
              <a:t>                 </a:t>
            </a:r>
            <a:r>
              <a:rPr lang="en-US" sz="2400" b="1" dirty="0"/>
              <a:t>Procurement- Direct Purchasing</a:t>
            </a:r>
            <a:endParaRPr lang="en-US" sz="2800" b="1" dirty="0"/>
          </a:p>
          <a:p>
            <a:r>
              <a:rPr lang="en-US" sz="2800" dirty="0"/>
              <a:t>                 </a:t>
            </a:r>
            <a:r>
              <a:rPr lang="en-US" sz="2800" b="1" dirty="0"/>
              <a:t>Intern, MTY,MEX</a:t>
            </a:r>
            <a:endParaRPr lang="en-US" sz="2000" b="1" dirty="0"/>
          </a:p>
        </p:txBody>
      </p:sp>
      <p:pic>
        <p:nvPicPr>
          <p:cNvPr id="48" name="Picture 47">
            <a:extLst>
              <a:ext uri="{FF2B5EF4-FFF2-40B4-BE49-F238E27FC236}">
                <a16:creationId xmlns:a16="http://schemas.microsoft.com/office/drawing/2014/main" id="{FE771D8B-1359-4593-9873-EFCFF6F8B313}"/>
              </a:ext>
            </a:extLst>
          </p:cNvPr>
          <p:cNvPicPr preferRelativeResize="0">
            <a:picLocks/>
          </p:cNvPicPr>
          <p:nvPr/>
        </p:nvPicPr>
        <p:blipFill rotWithShape="1">
          <a:blip r:embed="rId4"/>
          <a:srcRect l="10389" t="31541" r="78973" b="44510"/>
          <a:stretch/>
        </p:blipFill>
        <p:spPr>
          <a:xfrm>
            <a:off x="21420752" y="10823766"/>
            <a:ext cx="2130552" cy="2139696"/>
          </a:xfrm>
          <a:prstGeom prst="flowChartConnector">
            <a:avLst/>
          </a:prstGeom>
          <a:ln w="38100">
            <a:solidFill>
              <a:schemeClr val="accent1"/>
            </a:solidFill>
          </a:ln>
        </p:spPr>
      </p:pic>
      <p:pic>
        <p:nvPicPr>
          <p:cNvPr id="1026" name="Picture 2" descr="https://ids.se.com/image/user_male_portrait?img_id=1553357&amp;img_id_token=zdVtdniOAt8GdpEpOOZ%2BDxe96ig%3D&amp;t=1586958629016">
            <a:extLst>
              <a:ext uri="{FF2B5EF4-FFF2-40B4-BE49-F238E27FC236}">
                <a16:creationId xmlns:a16="http://schemas.microsoft.com/office/drawing/2014/main" id="{5A5C96F2-E1C8-4E3D-8021-FCBC110FBD99}"/>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2953222" y="2973342"/>
            <a:ext cx="2133009" cy="2139696"/>
          </a:xfrm>
          <a:prstGeom prst="flowChartConnector">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75B6DDA9-340C-45F1-8FEB-E563ED8E8306}"/>
              </a:ext>
            </a:extLst>
          </p:cNvPr>
          <p:cNvSpPr txBox="1"/>
          <p:nvPr/>
        </p:nvSpPr>
        <p:spPr>
          <a:xfrm>
            <a:off x="5078599" y="6100573"/>
            <a:ext cx="6757416" cy="1729834"/>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t>	</a:t>
            </a:r>
            <a:r>
              <a:rPr lang="en-US" sz="3547" b="1" dirty="0"/>
              <a:t>Fernando Rodriguez</a:t>
            </a:r>
          </a:p>
          <a:p>
            <a:r>
              <a:rPr lang="en-US" sz="3547" dirty="0"/>
              <a:t>	</a:t>
            </a:r>
            <a:r>
              <a:rPr lang="en-US" sz="2800" b="1" dirty="0">
                <a:solidFill>
                  <a:srgbClr val="3DCD58"/>
                </a:solidFill>
              </a:rPr>
              <a:t>Project Manager, TLX MEX</a:t>
            </a:r>
          </a:p>
          <a:p>
            <a:r>
              <a:rPr lang="en-US" sz="2800" b="1" dirty="0"/>
              <a:t>               CoS (SBO-REB), QVE</a:t>
            </a:r>
          </a:p>
        </p:txBody>
      </p:sp>
      <p:pic>
        <p:nvPicPr>
          <p:cNvPr id="53" name="Picture 2" descr="https://spiceportal.schneider-electric.com/image/user_male_portrait?img_id=1552731&amp;img_id_token=zVTbmB4x5%2B4fnNTz3XR3LWD5h2g%3D&amp;t=1527601868564">
            <a:extLst>
              <a:ext uri="{FF2B5EF4-FFF2-40B4-BE49-F238E27FC236}">
                <a16:creationId xmlns:a16="http://schemas.microsoft.com/office/drawing/2014/main" id="{517A59F5-2587-4E63-8CB6-A9EDA607BD40}"/>
              </a:ext>
            </a:extLst>
          </p:cNvPr>
          <p:cNvPicPr preferRelativeResize="0">
            <a:picLocks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4393925" y="5905557"/>
            <a:ext cx="2130552" cy="2139696"/>
          </a:xfrm>
          <a:prstGeom prst="ellipse">
            <a:avLst/>
          </a:prstGeom>
          <a:ln w="381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4BF5A2D6-87F3-4D32-9109-08CA6207313F}"/>
              </a:ext>
            </a:extLst>
          </p:cNvPr>
          <p:cNvSpPr txBox="1"/>
          <p:nvPr/>
        </p:nvSpPr>
        <p:spPr>
          <a:xfrm>
            <a:off x="5074319" y="8563857"/>
            <a:ext cx="6757416" cy="1728216"/>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t>	 </a:t>
            </a:r>
            <a:r>
              <a:rPr lang="en-US" sz="3547" b="1" dirty="0"/>
              <a:t>Armando Romero</a:t>
            </a:r>
          </a:p>
          <a:p>
            <a:r>
              <a:rPr lang="en-US" sz="3547" dirty="0"/>
              <a:t>	</a:t>
            </a:r>
            <a:r>
              <a:rPr lang="en-US" sz="2956" b="1" dirty="0">
                <a:solidFill>
                  <a:srgbClr val="3DCD58"/>
                </a:solidFill>
              </a:rPr>
              <a:t> </a:t>
            </a:r>
            <a:r>
              <a:rPr lang="en-US" sz="2800" b="1" dirty="0">
                <a:solidFill>
                  <a:srgbClr val="3DCD58"/>
                </a:solidFill>
              </a:rPr>
              <a:t>Project Manager, MTY MEX</a:t>
            </a:r>
          </a:p>
          <a:p>
            <a:r>
              <a:rPr lang="en-US" sz="2800" b="1" dirty="0"/>
              <a:t>                CoS (SBO-REB), QVE</a:t>
            </a:r>
          </a:p>
        </p:txBody>
      </p:sp>
      <p:pic>
        <p:nvPicPr>
          <p:cNvPr id="55" name="Picture 6" descr="https://spiceportal.schneider-electric.com/image/user_male_portrait?img_id=18065812&amp;img_id_token=L1TzhRImyqZnN%2FedVb0OuWzIiCI%3D&amp;t=1527602063597">
            <a:extLst>
              <a:ext uri="{FF2B5EF4-FFF2-40B4-BE49-F238E27FC236}">
                <a16:creationId xmlns:a16="http://schemas.microsoft.com/office/drawing/2014/main" id="{10C7A9A6-CE17-4E40-BF37-4B11C72980C0}"/>
              </a:ext>
            </a:extLst>
          </p:cNvPr>
          <p:cNvPicPr preferRelativeResize="0">
            <a:picLocks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4382665" y="8393571"/>
            <a:ext cx="2130552" cy="2139696"/>
          </a:xfrm>
          <a:prstGeom prst="ellipse">
            <a:avLst/>
          </a:prstGeom>
          <a:ln w="38100" cap="rnd">
            <a:solidFill>
              <a:schemeClr val="bg1">
                <a:lumMod val="85000"/>
              </a:schemeClr>
            </a:solidFill>
            <a:prstDash val="solid"/>
          </a:ln>
          <a:effectLst/>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3D132379-9655-4530-B8EF-C66DE8F46F03}"/>
              </a:ext>
            </a:extLst>
          </p:cNvPr>
          <p:cNvSpPr txBox="1"/>
          <p:nvPr/>
        </p:nvSpPr>
        <p:spPr>
          <a:xfrm>
            <a:off x="13561672" y="6124575"/>
            <a:ext cx="6757416" cy="1728216"/>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b="1" dirty="0"/>
              <a:t>	 </a:t>
            </a:r>
            <a:r>
              <a:rPr lang="es-MX" sz="3550" b="1" dirty="0"/>
              <a:t>M</a:t>
            </a:r>
            <a:r>
              <a:rPr lang="en-US" sz="3550" b="1" dirty="0"/>
              <a:t>anuel Yanez</a:t>
            </a:r>
          </a:p>
          <a:p>
            <a:r>
              <a:rPr lang="en-US" sz="3550" b="1" dirty="0"/>
              <a:t>	 </a:t>
            </a:r>
            <a:r>
              <a:rPr lang="en-US" sz="2800" b="1" dirty="0">
                <a:solidFill>
                  <a:srgbClr val="3DCD58"/>
                </a:solidFill>
              </a:rPr>
              <a:t>Project Manager, MTY MEX</a:t>
            </a:r>
          </a:p>
          <a:p>
            <a:r>
              <a:rPr lang="en-US" sz="2800" b="1" dirty="0"/>
              <a:t>                CoS (SBO-REB), QVE</a:t>
            </a:r>
          </a:p>
        </p:txBody>
      </p:sp>
      <p:pic>
        <p:nvPicPr>
          <p:cNvPr id="59" name="Picture 58">
            <a:extLst>
              <a:ext uri="{FF2B5EF4-FFF2-40B4-BE49-F238E27FC236}">
                <a16:creationId xmlns:a16="http://schemas.microsoft.com/office/drawing/2014/main" id="{F8350657-0749-4CFB-82E9-A2A4E2233B82}"/>
              </a:ext>
            </a:extLst>
          </p:cNvPr>
          <p:cNvPicPr preferRelativeResize="0">
            <a:picLocks/>
          </p:cNvPicPr>
          <p:nvPr/>
        </p:nvPicPr>
        <p:blipFill>
          <a:blip r:embed="rId8"/>
          <a:stretch>
            <a:fillRect/>
          </a:stretch>
        </p:blipFill>
        <p:spPr>
          <a:xfrm>
            <a:off x="12955679" y="5955942"/>
            <a:ext cx="2130552" cy="2139696"/>
          </a:xfrm>
          <a:prstGeom prst="ellipse">
            <a:avLst/>
          </a:prstGeom>
          <a:ln w="38100">
            <a:solidFill>
              <a:schemeClr val="tx1"/>
            </a:solidFill>
          </a:ln>
          <a:effectLst/>
        </p:spPr>
      </p:pic>
      <p:sp>
        <p:nvSpPr>
          <p:cNvPr id="60" name="TextBox 59">
            <a:extLst>
              <a:ext uri="{FF2B5EF4-FFF2-40B4-BE49-F238E27FC236}">
                <a16:creationId xmlns:a16="http://schemas.microsoft.com/office/drawing/2014/main" id="{D5EE994F-B401-4BEE-B616-4094E677CB4D}"/>
              </a:ext>
            </a:extLst>
          </p:cNvPr>
          <p:cNvSpPr txBox="1"/>
          <p:nvPr/>
        </p:nvSpPr>
        <p:spPr>
          <a:xfrm>
            <a:off x="13554772" y="8599894"/>
            <a:ext cx="6757416" cy="1728216"/>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b="1" dirty="0"/>
              <a:t>	 </a:t>
            </a:r>
            <a:r>
              <a:rPr lang="es-MX" sz="3550" b="1" dirty="0"/>
              <a:t>Jaime Rodriguez</a:t>
            </a:r>
            <a:endParaRPr lang="en-US" sz="3550" b="1" dirty="0"/>
          </a:p>
          <a:p>
            <a:r>
              <a:rPr lang="en-US" sz="3550" b="1" dirty="0"/>
              <a:t>	 </a:t>
            </a:r>
            <a:r>
              <a:rPr lang="en-US" sz="2800" b="1" dirty="0">
                <a:solidFill>
                  <a:srgbClr val="3DCD58"/>
                </a:solidFill>
              </a:rPr>
              <a:t>Project Manager, MTY MEX</a:t>
            </a:r>
          </a:p>
          <a:p>
            <a:r>
              <a:rPr lang="en-US" sz="2800" b="1" dirty="0"/>
              <a:t>                CoS (SBO-REB), QVE</a:t>
            </a:r>
          </a:p>
        </p:txBody>
      </p:sp>
      <p:pic>
        <p:nvPicPr>
          <p:cNvPr id="2052" name="Picture 4" descr="https://ids.se.com/image/user_male_portrait?img_id=26507671&amp;img_id_token=mie9IZDYNwEUAL%2F%2B73FZdZad3To%3D&amp;t=1587044244059">
            <a:extLst>
              <a:ext uri="{FF2B5EF4-FFF2-40B4-BE49-F238E27FC236}">
                <a16:creationId xmlns:a16="http://schemas.microsoft.com/office/drawing/2014/main" id="{8E0E6B29-A312-4E4B-B364-316F17D4FCFC}"/>
              </a:ext>
            </a:extLst>
          </p:cNvPr>
          <p:cNvPicPr preferRelativeResize="0">
            <a:picLocks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12959900" y="8388681"/>
            <a:ext cx="2130552" cy="2139696"/>
          </a:xfrm>
          <a:prstGeom prst="flowChartConnector">
            <a:avLst/>
          </a:prstGeom>
          <a:noFill/>
          <a:ln w="38100">
            <a:solidFill>
              <a:schemeClr val="tx1"/>
            </a:solidFill>
          </a:ln>
          <a:extLst>
            <a:ext uri="{909E8E84-426E-40DD-AFC4-6F175D3DCCD1}">
              <a14:hiddenFill xmlns:a14="http://schemas.microsoft.com/office/drawing/2010/main">
                <a:solidFill>
                  <a:srgbClr val="FFFFFF"/>
                </a:solidFill>
              </a14:hiddenFill>
            </a:ext>
          </a:extLst>
        </p:spPr>
      </p:pic>
      <p:cxnSp>
        <p:nvCxnSpPr>
          <p:cNvPr id="61" name="Straight Arrow Connector 60">
            <a:extLst>
              <a:ext uri="{FF2B5EF4-FFF2-40B4-BE49-F238E27FC236}">
                <a16:creationId xmlns:a16="http://schemas.microsoft.com/office/drawing/2014/main" id="{1F6C553E-6B20-45B7-9717-5D670AF55E64}"/>
              </a:ext>
            </a:extLst>
          </p:cNvPr>
          <p:cNvCxnSpPr>
            <a:cxnSpLocks/>
          </p:cNvCxnSpPr>
          <p:nvPr/>
        </p:nvCxnSpPr>
        <p:spPr>
          <a:xfrm>
            <a:off x="3594274" y="9479842"/>
            <a:ext cx="784858" cy="0"/>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E811BEEF-2B0D-4D8B-8771-39E47D27DFA6}"/>
              </a:ext>
            </a:extLst>
          </p:cNvPr>
          <p:cNvCxnSpPr>
            <a:cxnSpLocks/>
          </p:cNvCxnSpPr>
          <p:nvPr/>
        </p:nvCxnSpPr>
        <p:spPr>
          <a:xfrm>
            <a:off x="3597807" y="11932524"/>
            <a:ext cx="784858" cy="0"/>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3" name="TextBox 62">
            <a:extLst>
              <a:ext uri="{FF2B5EF4-FFF2-40B4-BE49-F238E27FC236}">
                <a16:creationId xmlns:a16="http://schemas.microsoft.com/office/drawing/2014/main" id="{A0FB22C3-1313-44F0-9C9A-7802A8484FFD}"/>
              </a:ext>
            </a:extLst>
          </p:cNvPr>
          <p:cNvSpPr txBox="1"/>
          <p:nvPr/>
        </p:nvSpPr>
        <p:spPr>
          <a:xfrm>
            <a:off x="13540232" y="10983851"/>
            <a:ext cx="6757416" cy="1729833"/>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t>	</a:t>
            </a:r>
            <a:r>
              <a:rPr lang="en-US" sz="3547" b="1" dirty="0"/>
              <a:t>Sonia Irasema Arzola</a:t>
            </a:r>
          </a:p>
          <a:p>
            <a:r>
              <a:rPr lang="en-US" sz="3547" dirty="0"/>
              <a:t>	</a:t>
            </a:r>
            <a:r>
              <a:rPr lang="en-US" sz="2800" b="1" dirty="0">
                <a:solidFill>
                  <a:srgbClr val="3DCD58"/>
                </a:solidFill>
              </a:rPr>
              <a:t>Project Manager, MTY MEX</a:t>
            </a:r>
          </a:p>
          <a:p>
            <a:r>
              <a:rPr lang="en-US" sz="2800" b="1" dirty="0"/>
              <a:t>               CoS (SBO-REB), QVE</a:t>
            </a:r>
          </a:p>
        </p:txBody>
      </p:sp>
      <p:pic>
        <p:nvPicPr>
          <p:cNvPr id="66" name="Picture 65">
            <a:extLst>
              <a:ext uri="{FF2B5EF4-FFF2-40B4-BE49-F238E27FC236}">
                <a16:creationId xmlns:a16="http://schemas.microsoft.com/office/drawing/2014/main" id="{223AA7A1-F5C8-4B15-A949-063EDA1DA93F}"/>
              </a:ext>
            </a:extLst>
          </p:cNvPr>
          <p:cNvPicPr preferRelativeResize="0">
            <a:picLocks/>
          </p:cNvPicPr>
          <p:nvPr/>
        </p:nvPicPr>
        <p:blipFill rotWithShape="1">
          <a:blip r:embed="rId10"/>
          <a:srcRect l="8650" t="74728" r="88473" b="14315"/>
          <a:stretch/>
        </p:blipFill>
        <p:spPr>
          <a:xfrm>
            <a:off x="12943502" y="10763307"/>
            <a:ext cx="2130552" cy="2139696"/>
          </a:xfrm>
          <a:prstGeom prst="ellipse">
            <a:avLst/>
          </a:prstGeom>
          <a:ln w="38100">
            <a:solidFill>
              <a:schemeClr val="tx1"/>
            </a:solidFill>
          </a:ln>
        </p:spPr>
      </p:pic>
      <p:cxnSp>
        <p:nvCxnSpPr>
          <p:cNvPr id="67" name="Straight Arrow Connector 66">
            <a:extLst>
              <a:ext uri="{FF2B5EF4-FFF2-40B4-BE49-F238E27FC236}">
                <a16:creationId xmlns:a16="http://schemas.microsoft.com/office/drawing/2014/main" id="{42AD4B94-BD4E-4999-94E0-A5CC3E2AB802}"/>
              </a:ext>
            </a:extLst>
          </p:cNvPr>
          <p:cNvCxnSpPr>
            <a:cxnSpLocks/>
          </p:cNvCxnSpPr>
          <p:nvPr/>
        </p:nvCxnSpPr>
        <p:spPr>
          <a:xfrm>
            <a:off x="20745265" y="7014315"/>
            <a:ext cx="655857" cy="0"/>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B3927980-DD02-454A-8E94-F73FB97EA286}"/>
              </a:ext>
            </a:extLst>
          </p:cNvPr>
          <p:cNvSpPr txBox="1"/>
          <p:nvPr/>
        </p:nvSpPr>
        <p:spPr>
          <a:xfrm>
            <a:off x="22015753" y="6122958"/>
            <a:ext cx="6757416" cy="1729833"/>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t>	 </a:t>
            </a:r>
            <a:r>
              <a:rPr lang="en-US" sz="3547" b="1" dirty="0"/>
              <a:t>Valdemar Berlanga</a:t>
            </a:r>
          </a:p>
          <a:p>
            <a:r>
              <a:rPr lang="en-US" sz="3547" dirty="0"/>
              <a:t>	</a:t>
            </a:r>
            <a:r>
              <a:rPr lang="en-US" sz="3547" dirty="0">
                <a:solidFill>
                  <a:srgbClr val="3DCD58"/>
                </a:solidFill>
              </a:rPr>
              <a:t> </a:t>
            </a:r>
            <a:r>
              <a:rPr lang="en-US" sz="2800" b="1" dirty="0">
                <a:solidFill>
                  <a:srgbClr val="3DCD58"/>
                </a:solidFill>
              </a:rPr>
              <a:t>Project Manager, MTY MEX</a:t>
            </a:r>
          </a:p>
          <a:p>
            <a:r>
              <a:rPr lang="en-US" sz="2800" b="1" dirty="0"/>
              <a:t>                CoS (SBO-REB), QVE</a:t>
            </a:r>
          </a:p>
        </p:txBody>
      </p:sp>
      <p:pic>
        <p:nvPicPr>
          <p:cNvPr id="69" name="Picture 68">
            <a:extLst>
              <a:ext uri="{FF2B5EF4-FFF2-40B4-BE49-F238E27FC236}">
                <a16:creationId xmlns:a16="http://schemas.microsoft.com/office/drawing/2014/main" id="{DBFAEB78-5054-4CBB-854C-B665BC3EE298}"/>
              </a:ext>
            </a:extLst>
          </p:cNvPr>
          <p:cNvPicPr preferRelativeResize="0">
            <a:picLocks/>
          </p:cNvPicPr>
          <p:nvPr/>
        </p:nvPicPr>
        <p:blipFill>
          <a:blip r:embed="rId11"/>
          <a:stretch>
            <a:fillRect/>
          </a:stretch>
        </p:blipFill>
        <p:spPr>
          <a:xfrm>
            <a:off x="21422861" y="5937076"/>
            <a:ext cx="2130552" cy="2139696"/>
          </a:xfrm>
          <a:prstGeom prst="ellipse">
            <a:avLst/>
          </a:prstGeom>
          <a:ln w="381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cxnSp>
        <p:nvCxnSpPr>
          <p:cNvPr id="73" name="Straight Arrow Connector 72">
            <a:extLst>
              <a:ext uri="{FF2B5EF4-FFF2-40B4-BE49-F238E27FC236}">
                <a16:creationId xmlns:a16="http://schemas.microsoft.com/office/drawing/2014/main" id="{D331DFEF-CD95-4050-9BC9-33D723F2784A}"/>
              </a:ext>
            </a:extLst>
          </p:cNvPr>
          <p:cNvCxnSpPr>
            <a:cxnSpLocks/>
          </p:cNvCxnSpPr>
          <p:nvPr/>
        </p:nvCxnSpPr>
        <p:spPr>
          <a:xfrm>
            <a:off x="20713714" y="11988586"/>
            <a:ext cx="658368" cy="0"/>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2EDB720A-1D68-48A0-9DFA-EFC0838E01DF}"/>
              </a:ext>
            </a:extLst>
          </p:cNvPr>
          <p:cNvSpPr txBox="1"/>
          <p:nvPr/>
        </p:nvSpPr>
        <p:spPr>
          <a:xfrm>
            <a:off x="22015753" y="8528205"/>
            <a:ext cx="6757416" cy="1796774"/>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t>	 </a:t>
            </a:r>
          </a:p>
          <a:p>
            <a:r>
              <a:rPr lang="en-US" sz="4138" b="1" dirty="0"/>
              <a:t>            </a:t>
            </a:r>
            <a:r>
              <a:rPr lang="en-US" sz="4138" b="1" dirty="0">
                <a:solidFill>
                  <a:srgbClr val="3DCD58"/>
                </a:solidFill>
              </a:rPr>
              <a:t>Open Position</a:t>
            </a:r>
          </a:p>
          <a:p>
            <a:r>
              <a:rPr lang="en-US" sz="2800" dirty="0"/>
              <a:t>                 </a:t>
            </a:r>
            <a:endParaRPr lang="en-US" sz="2000" b="1" dirty="0"/>
          </a:p>
        </p:txBody>
      </p:sp>
      <p:pic>
        <p:nvPicPr>
          <p:cNvPr id="42" name="Picture 41">
            <a:extLst>
              <a:ext uri="{FF2B5EF4-FFF2-40B4-BE49-F238E27FC236}">
                <a16:creationId xmlns:a16="http://schemas.microsoft.com/office/drawing/2014/main" id="{ABC7DA4F-D7AB-4272-B19A-5F7D336249BA}"/>
              </a:ext>
            </a:extLst>
          </p:cNvPr>
          <p:cNvPicPr preferRelativeResize="0">
            <a:picLocks/>
          </p:cNvPicPr>
          <p:nvPr/>
        </p:nvPicPr>
        <p:blipFill rotWithShape="1">
          <a:blip r:embed="rId4"/>
          <a:srcRect l="10389" t="31541" r="78973" b="44510"/>
          <a:stretch/>
        </p:blipFill>
        <p:spPr>
          <a:xfrm>
            <a:off x="21420752" y="8356744"/>
            <a:ext cx="2130552" cy="2139696"/>
          </a:xfrm>
          <a:prstGeom prst="flowChartConnector">
            <a:avLst/>
          </a:prstGeom>
          <a:ln w="38100">
            <a:solidFill>
              <a:schemeClr val="accent1"/>
            </a:solidFill>
          </a:ln>
        </p:spPr>
      </p:pic>
    </p:spTree>
    <p:extLst>
      <p:ext uri="{BB962C8B-B14F-4D97-AF65-F5344CB8AC3E}">
        <p14:creationId xmlns:p14="http://schemas.microsoft.com/office/powerpoint/2010/main" val="320967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90AE0834-38B5-4A5F-84E9-0743FD9D2888}"/>
              </a:ext>
            </a:extLst>
          </p:cNvPr>
          <p:cNvSpPr/>
          <p:nvPr/>
        </p:nvSpPr>
        <p:spPr>
          <a:xfrm>
            <a:off x="0" y="0"/>
            <a:ext cx="32004000" cy="15185938"/>
          </a:xfrm>
          <a:prstGeom prst="rect">
            <a:avLst/>
          </a:prstGeom>
          <a:solidFill>
            <a:srgbClr val="1B1B1B"/>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3B62CFE-0B32-4857-BAE0-A132B28314D5}"/>
              </a:ext>
            </a:extLst>
          </p:cNvPr>
          <p:cNvSpPr/>
          <p:nvPr/>
        </p:nvSpPr>
        <p:spPr>
          <a:xfrm>
            <a:off x="4591191" y="477570"/>
            <a:ext cx="22821618" cy="1380891"/>
          </a:xfrm>
          <a:prstGeom prst="rect">
            <a:avLst/>
          </a:prstGeom>
          <a:solidFill>
            <a:srgbClr val="3DCD58"/>
          </a:solidFill>
        </p:spPr>
        <p:txBody>
          <a:bodyPr wrap="square" lIns="270256" tIns="135128" rIns="270256" bIns="135128">
            <a:spAutoFit/>
          </a:bodyPr>
          <a:lstStyle/>
          <a:p>
            <a:pPr algn="ctr"/>
            <a:r>
              <a:rPr lang="es-419" sz="7200" b="1" spc="50" dirty="0" err="1">
                <a:ln w="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Strategic</a:t>
            </a:r>
            <a:r>
              <a:rPr lang="es-419" sz="7200" b="1" spc="50" dirty="0">
                <a:ln w="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Projects &amp; Program Management</a:t>
            </a:r>
            <a:endParaRPr lang="en-US" sz="7200" b="1" spc="50" dirty="0">
              <a:ln w="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05" name="Footer Placeholder 3">
            <a:extLst>
              <a:ext uri="{FF2B5EF4-FFF2-40B4-BE49-F238E27FC236}">
                <a16:creationId xmlns:a16="http://schemas.microsoft.com/office/drawing/2014/main" id="{33F0C831-DE64-4B55-B567-7B7E29E5BDB8}"/>
              </a:ext>
            </a:extLst>
          </p:cNvPr>
          <p:cNvSpPr>
            <a:spLocks noGrp="1"/>
          </p:cNvSpPr>
          <p:nvPr>
            <p:ph type="ftr" sz="quarter" idx="3"/>
          </p:nvPr>
        </p:nvSpPr>
        <p:spPr>
          <a:xfrm>
            <a:off x="3303649" y="14682281"/>
            <a:ext cx="5284185" cy="92461"/>
          </a:xfrm>
        </p:spPr>
        <p:txBody>
          <a:bodyPr/>
          <a:lstStyle/>
          <a:p>
            <a:r>
              <a:rPr lang="en-US" dirty="0"/>
              <a:t>Confidential Property of Schneider Electric |</a:t>
            </a:r>
          </a:p>
        </p:txBody>
      </p:sp>
      <p:cxnSp>
        <p:nvCxnSpPr>
          <p:cNvPr id="108" name="Straight Connector 107">
            <a:extLst>
              <a:ext uri="{FF2B5EF4-FFF2-40B4-BE49-F238E27FC236}">
                <a16:creationId xmlns:a16="http://schemas.microsoft.com/office/drawing/2014/main" id="{C7FFEA40-4F9F-46FD-8A7B-4E994488E29A}"/>
              </a:ext>
            </a:extLst>
          </p:cNvPr>
          <p:cNvCxnSpPr>
            <a:cxnSpLocks/>
          </p:cNvCxnSpPr>
          <p:nvPr/>
        </p:nvCxnSpPr>
        <p:spPr>
          <a:xfrm>
            <a:off x="3324210" y="4813778"/>
            <a:ext cx="10577967" cy="0"/>
          </a:xfrm>
          <a:prstGeom prst="line">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2707CAA7-31E0-47FB-B58B-ED0AAA502456}"/>
              </a:ext>
            </a:extLst>
          </p:cNvPr>
          <p:cNvCxnSpPr>
            <a:cxnSpLocks/>
          </p:cNvCxnSpPr>
          <p:nvPr/>
        </p:nvCxnSpPr>
        <p:spPr>
          <a:xfrm flipV="1">
            <a:off x="13908729" y="4808155"/>
            <a:ext cx="6472268" cy="5623"/>
          </a:xfrm>
          <a:prstGeom prst="line">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C4DE98D4-B225-49EE-AF8F-F9DD400FC37D}"/>
              </a:ext>
            </a:extLst>
          </p:cNvPr>
          <p:cNvCxnSpPr>
            <a:cxnSpLocks/>
          </p:cNvCxnSpPr>
          <p:nvPr/>
        </p:nvCxnSpPr>
        <p:spPr>
          <a:xfrm>
            <a:off x="11833458" y="13115953"/>
            <a:ext cx="657795" cy="0"/>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4ABA9925-6BD3-4156-8376-B84E2DBB8323}"/>
              </a:ext>
            </a:extLst>
          </p:cNvPr>
          <p:cNvCxnSpPr>
            <a:cxnSpLocks/>
            <a:endCxn id="146" idx="2"/>
          </p:cNvCxnSpPr>
          <p:nvPr/>
        </p:nvCxnSpPr>
        <p:spPr>
          <a:xfrm>
            <a:off x="20394675" y="6119142"/>
            <a:ext cx="453265" cy="0"/>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CE8AAFE4-0922-4F2D-A61C-402555A448D6}"/>
              </a:ext>
            </a:extLst>
          </p:cNvPr>
          <p:cNvCxnSpPr>
            <a:cxnSpLocks/>
          </p:cNvCxnSpPr>
          <p:nvPr/>
        </p:nvCxnSpPr>
        <p:spPr>
          <a:xfrm>
            <a:off x="20380999" y="4808155"/>
            <a:ext cx="37427" cy="5997312"/>
          </a:xfrm>
          <a:prstGeom prst="line">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Arrow Connector 134">
            <a:extLst>
              <a:ext uri="{FF2B5EF4-FFF2-40B4-BE49-F238E27FC236}">
                <a16:creationId xmlns:a16="http://schemas.microsoft.com/office/drawing/2014/main" id="{88A88447-DFC2-4110-BBFD-22EE67D9744E}"/>
              </a:ext>
            </a:extLst>
          </p:cNvPr>
          <p:cNvCxnSpPr>
            <a:cxnSpLocks/>
            <a:endCxn id="136" idx="2"/>
          </p:cNvCxnSpPr>
          <p:nvPr/>
        </p:nvCxnSpPr>
        <p:spPr>
          <a:xfrm>
            <a:off x="20413014" y="8427823"/>
            <a:ext cx="600082" cy="0"/>
          </a:xfrm>
          <a:prstGeom prst="straightConnector1">
            <a:avLst/>
          </a:prstGeom>
          <a:ln w="381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32" name="TextBox 131">
            <a:extLst>
              <a:ext uri="{FF2B5EF4-FFF2-40B4-BE49-F238E27FC236}">
                <a16:creationId xmlns:a16="http://schemas.microsoft.com/office/drawing/2014/main" id="{64630BB4-7E7E-40C3-A0A9-D7C12DEFFDFB}"/>
              </a:ext>
            </a:extLst>
          </p:cNvPr>
          <p:cNvSpPr txBox="1"/>
          <p:nvPr/>
        </p:nvSpPr>
        <p:spPr>
          <a:xfrm>
            <a:off x="21485887" y="7715717"/>
            <a:ext cx="6757416" cy="1500411"/>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550" b="1" dirty="0"/>
              <a:t>             Diego Lozano Salas</a:t>
            </a:r>
          </a:p>
          <a:p>
            <a:r>
              <a:rPr lang="en-US" sz="2800" b="1" dirty="0"/>
              <a:t>                 </a:t>
            </a:r>
            <a:r>
              <a:rPr lang="en-US" sz="2400" b="1" dirty="0">
                <a:solidFill>
                  <a:srgbClr val="3DCD58"/>
                </a:solidFill>
              </a:rPr>
              <a:t>Purchasing Projects-Intern</a:t>
            </a:r>
          </a:p>
          <a:p>
            <a:r>
              <a:rPr lang="en-US" sz="2800" b="1" dirty="0"/>
              <a:t>                 MTY MEX  </a:t>
            </a:r>
            <a:endParaRPr lang="en-US" sz="2800" dirty="0"/>
          </a:p>
        </p:txBody>
      </p:sp>
      <p:sp>
        <p:nvSpPr>
          <p:cNvPr id="133" name="TextBox 132">
            <a:extLst>
              <a:ext uri="{FF2B5EF4-FFF2-40B4-BE49-F238E27FC236}">
                <a16:creationId xmlns:a16="http://schemas.microsoft.com/office/drawing/2014/main" id="{636635C2-8446-44FF-93E8-0780FBFAD285}"/>
              </a:ext>
            </a:extLst>
          </p:cNvPr>
          <p:cNvSpPr txBox="1"/>
          <p:nvPr/>
        </p:nvSpPr>
        <p:spPr>
          <a:xfrm>
            <a:off x="21485887" y="5402134"/>
            <a:ext cx="6757416" cy="1500411"/>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550" b="1" dirty="0"/>
              <a:t>            Jose Hernández</a:t>
            </a:r>
            <a:endParaRPr lang="es-MX" sz="3550" b="1" dirty="0"/>
          </a:p>
          <a:p>
            <a:r>
              <a:rPr lang="en-US" sz="2800" b="1" dirty="0"/>
              <a:t>                </a:t>
            </a:r>
            <a:r>
              <a:rPr lang="en-US" sz="2800" b="1" dirty="0">
                <a:solidFill>
                  <a:srgbClr val="3DCD58"/>
                </a:solidFill>
              </a:rPr>
              <a:t>Purchasing Projects – Intern</a:t>
            </a:r>
          </a:p>
          <a:p>
            <a:r>
              <a:rPr lang="en-US" sz="2800" b="1" dirty="0"/>
              <a:t>                MTY MEX </a:t>
            </a:r>
            <a:endParaRPr lang="en-US" sz="2800" dirty="0"/>
          </a:p>
        </p:txBody>
      </p:sp>
      <p:pic>
        <p:nvPicPr>
          <p:cNvPr id="136" name="Picture 135">
            <a:extLst>
              <a:ext uri="{FF2B5EF4-FFF2-40B4-BE49-F238E27FC236}">
                <a16:creationId xmlns:a16="http://schemas.microsoft.com/office/drawing/2014/main" id="{A3C56630-82B0-491D-9063-AB094E48E0E9}"/>
              </a:ext>
            </a:extLst>
          </p:cNvPr>
          <p:cNvPicPr preferRelativeResize="0">
            <a:picLocks/>
          </p:cNvPicPr>
          <p:nvPr/>
        </p:nvPicPr>
        <p:blipFill rotWithShape="1">
          <a:blip r:embed="rId3" cstate="email">
            <a:extLst>
              <a:ext uri="{28A0092B-C50C-407E-A947-70E740481C1C}">
                <a14:useLocalDpi xmlns:a14="http://schemas.microsoft.com/office/drawing/2010/main" val="0"/>
              </a:ext>
            </a:extLst>
          </a:blip>
          <a:srcRect l="6123" t="10505" r="10034" b="10153"/>
          <a:stretch/>
        </p:blipFill>
        <p:spPr>
          <a:xfrm>
            <a:off x="21013096" y="7357975"/>
            <a:ext cx="2130552" cy="2139696"/>
          </a:xfrm>
          <a:prstGeom prst="ellipse">
            <a:avLst/>
          </a:prstGeom>
          <a:ln w="38100">
            <a:solidFill>
              <a:schemeClr val="bg1">
                <a:lumMod val="85000"/>
              </a:schemeClr>
            </a:solidFill>
          </a:ln>
        </p:spPr>
      </p:pic>
      <p:pic>
        <p:nvPicPr>
          <p:cNvPr id="146" name="Picture 145">
            <a:extLst>
              <a:ext uri="{FF2B5EF4-FFF2-40B4-BE49-F238E27FC236}">
                <a16:creationId xmlns:a16="http://schemas.microsoft.com/office/drawing/2014/main" id="{8F01D8AD-778F-4994-8B13-5AF7A43DD922}"/>
              </a:ext>
            </a:extLst>
          </p:cNvPr>
          <p:cNvPicPr preferRelativeResize="0">
            <a:picLocks/>
          </p:cNvPicPr>
          <p:nvPr/>
        </p:nvPicPr>
        <p:blipFill rotWithShape="1">
          <a:blip r:embed="rId4" cstate="email">
            <a:extLst>
              <a:ext uri="{28A0092B-C50C-407E-A947-70E740481C1C}">
                <a14:useLocalDpi xmlns:a14="http://schemas.microsoft.com/office/drawing/2010/main" val="0"/>
              </a:ext>
            </a:extLst>
          </a:blip>
          <a:srcRect l="23263" t="-637" r="-757" b="39626"/>
          <a:stretch/>
        </p:blipFill>
        <p:spPr>
          <a:xfrm>
            <a:off x="20847940" y="5049294"/>
            <a:ext cx="2130552" cy="2139696"/>
          </a:xfrm>
          <a:prstGeom prst="ellipse">
            <a:avLst/>
          </a:prstGeom>
          <a:ln w="38100">
            <a:solidFill>
              <a:schemeClr val="bg1">
                <a:lumMod val="85000"/>
              </a:schemeClr>
            </a:solidFill>
          </a:ln>
        </p:spPr>
      </p:pic>
      <p:sp>
        <p:nvSpPr>
          <p:cNvPr id="59" name="TextBox 58">
            <a:extLst>
              <a:ext uri="{FF2B5EF4-FFF2-40B4-BE49-F238E27FC236}">
                <a16:creationId xmlns:a16="http://schemas.microsoft.com/office/drawing/2014/main" id="{6E47CC5D-ADFC-425E-B0FD-35476831E301}"/>
              </a:ext>
            </a:extLst>
          </p:cNvPr>
          <p:cNvSpPr txBox="1"/>
          <p:nvPr/>
        </p:nvSpPr>
        <p:spPr>
          <a:xfrm>
            <a:off x="13188219" y="12283212"/>
            <a:ext cx="6757416" cy="1729833"/>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t>	</a:t>
            </a:r>
            <a:r>
              <a:rPr lang="en-US" sz="3547" b="1" dirty="0"/>
              <a:t>Osvaldo Balboa</a:t>
            </a:r>
          </a:p>
          <a:p>
            <a:r>
              <a:rPr lang="en-US" sz="3547" b="1" dirty="0"/>
              <a:t>            </a:t>
            </a:r>
            <a:r>
              <a:rPr lang="en-US" sz="2956" b="1" dirty="0">
                <a:solidFill>
                  <a:srgbClr val="3DCD58"/>
                </a:solidFill>
              </a:rPr>
              <a:t>Project Manager, MTY MEX</a:t>
            </a:r>
          </a:p>
          <a:p>
            <a:r>
              <a:rPr lang="en-US" sz="2956" b="1" dirty="0"/>
              <a:t>              CoS (SBO-REB), QVE</a:t>
            </a:r>
          </a:p>
        </p:txBody>
      </p:sp>
      <p:pic>
        <p:nvPicPr>
          <p:cNvPr id="60" name="Picture 59">
            <a:extLst>
              <a:ext uri="{FF2B5EF4-FFF2-40B4-BE49-F238E27FC236}">
                <a16:creationId xmlns:a16="http://schemas.microsoft.com/office/drawing/2014/main" id="{55F5C942-0AE2-4B4D-AFC3-92CD24DD4E64}"/>
              </a:ext>
            </a:extLst>
          </p:cNvPr>
          <p:cNvPicPr preferRelativeResize="0">
            <a:picLocks/>
          </p:cNvPicPr>
          <p:nvPr/>
        </p:nvPicPr>
        <p:blipFill>
          <a:blip r:embed="rId5" cstate="email">
            <a:extLst>
              <a:ext uri="{28A0092B-C50C-407E-A947-70E740481C1C}">
                <a14:useLocalDpi xmlns:a14="http://schemas.microsoft.com/office/drawing/2010/main" val="0"/>
              </a:ext>
            </a:extLst>
          </a:blip>
          <a:stretch>
            <a:fillRect/>
          </a:stretch>
        </p:blipFill>
        <p:spPr>
          <a:xfrm>
            <a:off x="12520347" y="12046105"/>
            <a:ext cx="2130552" cy="2139696"/>
          </a:xfrm>
          <a:prstGeom prst="ellipse">
            <a:avLst/>
          </a:prstGeom>
          <a:ln w="38100" cap="rnd">
            <a:solidFill>
              <a:schemeClr val="tx1"/>
            </a:solidFill>
            <a:prstDash val="solid"/>
          </a:ln>
          <a:effectLst/>
        </p:spPr>
      </p:pic>
      <p:cxnSp>
        <p:nvCxnSpPr>
          <p:cNvPr id="106" name="Straight Arrow Connector 105">
            <a:extLst>
              <a:ext uri="{FF2B5EF4-FFF2-40B4-BE49-F238E27FC236}">
                <a16:creationId xmlns:a16="http://schemas.microsoft.com/office/drawing/2014/main" id="{D6AF8185-7AA8-4353-A621-8EA49FB03293}"/>
              </a:ext>
            </a:extLst>
          </p:cNvPr>
          <p:cNvCxnSpPr>
            <a:cxnSpLocks/>
          </p:cNvCxnSpPr>
          <p:nvPr/>
        </p:nvCxnSpPr>
        <p:spPr>
          <a:xfrm flipV="1">
            <a:off x="13585623" y="4407704"/>
            <a:ext cx="0" cy="400451"/>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07" name="TextBox 106">
            <a:extLst>
              <a:ext uri="{FF2B5EF4-FFF2-40B4-BE49-F238E27FC236}">
                <a16:creationId xmlns:a16="http://schemas.microsoft.com/office/drawing/2014/main" id="{FF2B6C29-FC88-4E43-A227-0BDC50D32934}"/>
              </a:ext>
            </a:extLst>
          </p:cNvPr>
          <p:cNvSpPr txBox="1"/>
          <p:nvPr/>
        </p:nvSpPr>
        <p:spPr>
          <a:xfrm>
            <a:off x="13179007" y="2543920"/>
            <a:ext cx="6757416" cy="1499962"/>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547" b="1" dirty="0"/>
              <a:t>	Jan Heinrich UDE</a:t>
            </a:r>
          </a:p>
          <a:p>
            <a:r>
              <a:rPr lang="en-US" sz="2800" b="1" dirty="0"/>
              <a:t>      	</a:t>
            </a:r>
            <a:r>
              <a:rPr lang="en-US" sz="2800" b="1" dirty="0">
                <a:solidFill>
                  <a:srgbClr val="3DCD58"/>
                </a:solidFill>
              </a:rPr>
              <a:t>Sr. Manager, MTY MEX </a:t>
            </a:r>
            <a:r>
              <a:rPr lang="en-US" sz="2800" dirty="0">
                <a:solidFill>
                  <a:srgbClr val="3DCD58"/>
                </a:solidFill>
              </a:rPr>
              <a:t>	 	</a:t>
            </a:r>
            <a:r>
              <a:rPr lang="en-US" sz="2800" dirty="0"/>
              <a:t>Leader PM</a:t>
            </a:r>
          </a:p>
        </p:txBody>
      </p:sp>
      <p:cxnSp>
        <p:nvCxnSpPr>
          <p:cNvPr id="114" name="Straight Connector 113">
            <a:extLst>
              <a:ext uri="{FF2B5EF4-FFF2-40B4-BE49-F238E27FC236}">
                <a16:creationId xmlns:a16="http://schemas.microsoft.com/office/drawing/2014/main" id="{36A5A30C-6B8B-4C04-A9A6-2E833A036E3E}"/>
              </a:ext>
            </a:extLst>
          </p:cNvPr>
          <p:cNvCxnSpPr>
            <a:cxnSpLocks/>
          </p:cNvCxnSpPr>
          <p:nvPr/>
        </p:nvCxnSpPr>
        <p:spPr>
          <a:xfrm>
            <a:off x="11813898" y="4813781"/>
            <a:ext cx="5542" cy="8302172"/>
          </a:xfrm>
          <a:prstGeom prst="line">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Straight Arrow Connector 114">
            <a:extLst>
              <a:ext uri="{FF2B5EF4-FFF2-40B4-BE49-F238E27FC236}">
                <a16:creationId xmlns:a16="http://schemas.microsoft.com/office/drawing/2014/main" id="{6AE91BD3-D639-48F0-9CF5-DCD966A37F73}"/>
              </a:ext>
            </a:extLst>
          </p:cNvPr>
          <p:cNvCxnSpPr>
            <a:cxnSpLocks/>
            <a:endCxn id="54" idx="2"/>
          </p:cNvCxnSpPr>
          <p:nvPr/>
        </p:nvCxnSpPr>
        <p:spPr>
          <a:xfrm flipV="1">
            <a:off x="11809613" y="8464467"/>
            <a:ext cx="710734" cy="2632"/>
          </a:xfrm>
          <a:prstGeom prst="straightConnector1">
            <a:avLst/>
          </a:prstGeom>
          <a:ln w="381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603DB7E1-D6EB-4671-8084-2E396C42F5F2}"/>
              </a:ext>
            </a:extLst>
          </p:cNvPr>
          <p:cNvCxnSpPr>
            <a:cxnSpLocks/>
            <a:endCxn id="1026" idx="2"/>
          </p:cNvCxnSpPr>
          <p:nvPr/>
        </p:nvCxnSpPr>
        <p:spPr>
          <a:xfrm>
            <a:off x="11809613" y="6123120"/>
            <a:ext cx="710734" cy="0"/>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26" name="Picture 125">
            <a:extLst>
              <a:ext uri="{FF2B5EF4-FFF2-40B4-BE49-F238E27FC236}">
                <a16:creationId xmlns:a16="http://schemas.microsoft.com/office/drawing/2014/main" id="{999BFD59-3AAA-4FA7-A16A-1EEA26B88FCE}"/>
              </a:ext>
            </a:extLst>
          </p:cNvPr>
          <p:cNvPicPr>
            <a:picLocks noChangeAspect="1"/>
          </p:cNvPicPr>
          <p:nvPr/>
        </p:nvPicPr>
        <p:blipFill>
          <a:blip r:embed="rId6"/>
          <a:stretch>
            <a:fillRect/>
          </a:stretch>
        </p:blipFill>
        <p:spPr>
          <a:xfrm>
            <a:off x="12520347" y="2204187"/>
            <a:ext cx="2130552" cy="2214581"/>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cxnSp>
        <p:nvCxnSpPr>
          <p:cNvPr id="134" name="Straight Arrow Connector 133">
            <a:extLst>
              <a:ext uri="{FF2B5EF4-FFF2-40B4-BE49-F238E27FC236}">
                <a16:creationId xmlns:a16="http://schemas.microsoft.com/office/drawing/2014/main" id="{BF497DA1-21C2-47D8-BAA4-BEAB8D35FFC8}"/>
              </a:ext>
            </a:extLst>
          </p:cNvPr>
          <p:cNvCxnSpPr>
            <a:cxnSpLocks/>
          </p:cNvCxnSpPr>
          <p:nvPr/>
        </p:nvCxnSpPr>
        <p:spPr>
          <a:xfrm>
            <a:off x="3302287" y="13115953"/>
            <a:ext cx="533985" cy="0"/>
          </a:xfrm>
          <a:prstGeom prst="straightConnector1">
            <a:avLst/>
          </a:prstGeom>
          <a:ln w="381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1" name="Straight Arrow Connector 140">
            <a:extLst>
              <a:ext uri="{FF2B5EF4-FFF2-40B4-BE49-F238E27FC236}">
                <a16:creationId xmlns:a16="http://schemas.microsoft.com/office/drawing/2014/main" id="{4B3B3992-12ED-4F1C-9003-EA5674F021CD}"/>
              </a:ext>
            </a:extLst>
          </p:cNvPr>
          <p:cNvCxnSpPr>
            <a:cxnSpLocks/>
            <a:endCxn id="56" idx="2"/>
          </p:cNvCxnSpPr>
          <p:nvPr/>
        </p:nvCxnSpPr>
        <p:spPr>
          <a:xfrm>
            <a:off x="11809613" y="10815680"/>
            <a:ext cx="720716" cy="0"/>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4E35ECC0-1AC8-488A-96D8-D6C12D151261}"/>
              </a:ext>
            </a:extLst>
          </p:cNvPr>
          <p:cNvSpPr txBox="1"/>
          <p:nvPr/>
        </p:nvSpPr>
        <p:spPr>
          <a:xfrm>
            <a:off x="13188219" y="5325424"/>
            <a:ext cx="6757416" cy="1728216"/>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t>	</a:t>
            </a:r>
            <a:r>
              <a:rPr lang="en-US" sz="4138" b="1" dirty="0"/>
              <a:t>Priscilla Rodriguez</a:t>
            </a:r>
            <a:endParaRPr lang="en-US" sz="3547" b="1" dirty="0"/>
          </a:p>
          <a:p>
            <a:r>
              <a:rPr lang="en-US" sz="3547" b="1" dirty="0"/>
              <a:t>	</a:t>
            </a:r>
            <a:r>
              <a:rPr lang="en-US" sz="2800" b="1" dirty="0">
                <a:solidFill>
                  <a:srgbClr val="3DCD58"/>
                </a:solidFill>
              </a:rPr>
              <a:t>Project Manager, MTY MEX</a:t>
            </a:r>
          </a:p>
          <a:p>
            <a:r>
              <a:rPr lang="en-US" sz="2800" b="1" dirty="0"/>
              <a:t>               CoS (SBO-REB), QVE</a:t>
            </a:r>
          </a:p>
        </p:txBody>
      </p:sp>
      <p:pic>
        <p:nvPicPr>
          <p:cNvPr id="1026" name="Picture 2" descr="https://ids.se.com/image/user_male_portrait?img_id=61115667&amp;img_id_token=L21HrFsVeJBOjNvt%2F6n8m1sxnJU%3D&amp;t=1587061662656">
            <a:extLst>
              <a:ext uri="{FF2B5EF4-FFF2-40B4-BE49-F238E27FC236}">
                <a16:creationId xmlns:a16="http://schemas.microsoft.com/office/drawing/2014/main" id="{20F277A4-C4E5-4AE6-8FDF-F2367FFB3006}"/>
              </a:ext>
            </a:extLst>
          </p:cNvPr>
          <p:cNvPicPr preferRelativeResize="0">
            <a:picLocks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12520347" y="5053272"/>
            <a:ext cx="2130552" cy="2139696"/>
          </a:xfrm>
          <a:prstGeom prst="flowChartConnector">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43054268-905E-4554-AC46-0D5C7729337F}"/>
              </a:ext>
            </a:extLst>
          </p:cNvPr>
          <p:cNvSpPr txBox="1"/>
          <p:nvPr/>
        </p:nvSpPr>
        <p:spPr>
          <a:xfrm>
            <a:off x="13188219" y="7622759"/>
            <a:ext cx="6757416" cy="1728216"/>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t>	 </a:t>
            </a:r>
            <a:r>
              <a:rPr lang="en-US" sz="3547" b="1" dirty="0"/>
              <a:t>Mario Gutierrez</a:t>
            </a:r>
          </a:p>
          <a:p>
            <a:r>
              <a:rPr lang="en-US" sz="3547" b="1" dirty="0"/>
              <a:t>	</a:t>
            </a:r>
            <a:r>
              <a:rPr lang="en-US" sz="2956" b="1" dirty="0"/>
              <a:t> </a:t>
            </a:r>
            <a:r>
              <a:rPr lang="en-US" sz="2800" b="1" dirty="0">
                <a:solidFill>
                  <a:srgbClr val="3DCD58"/>
                </a:solidFill>
              </a:rPr>
              <a:t>Project Manager, MTY MEX</a:t>
            </a:r>
          </a:p>
          <a:p>
            <a:r>
              <a:rPr lang="en-US" sz="2800" b="1" dirty="0"/>
              <a:t>                CoS (SBO-REB), QVE</a:t>
            </a:r>
          </a:p>
        </p:txBody>
      </p:sp>
      <p:pic>
        <p:nvPicPr>
          <p:cNvPr id="54" name="Picture 53">
            <a:extLst>
              <a:ext uri="{FF2B5EF4-FFF2-40B4-BE49-F238E27FC236}">
                <a16:creationId xmlns:a16="http://schemas.microsoft.com/office/drawing/2014/main" id="{B4122FBF-3644-441F-B109-14902FAFED7B}"/>
              </a:ext>
            </a:extLst>
          </p:cNvPr>
          <p:cNvPicPr preferRelativeResize="0">
            <a:picLocks/>
          </p:cNvPicPr>
          <p:nvPr/>
        </p:nvPicPr>
        <p:blipFill>
          <a:blip r:embed="rId8"/>
          <a:stretch>
            <a:fillRect/>
          </a:stretch>
        </p:blipFill>
        <p:spPr>
          <a:xfrm>
            <a:off x="12520347" y="7394619"/>
            <a:ext cx="2130552" cy="2139696"/>
          </a:xfrm>
          <a:prstGeom prst="ellipse">
            <a:avLst/>
          </a:prstGeom>
          <a:ln w="38100" cap="rnd">
            <a:solidFill>
              <a:schemeClr val="bg1">
                <a:lumMod val="85000"/>
              </a:schemeClr>
            </a:solidFill>
          </a:ln>
          <a:effectLst/>
          <a:scene3d>
            <a:camera prst="orthographicFront"/>
            <a:lightRig rig="contrasting" dir="t">
              <a:rot lat="0" lon="0" rev="3000000"/>
            </a:lightRig>
          </a:scene3d>
          <a:sp3d contourW="7620">
            <a:bevelT w="95250" h="31750"/>
            <a:contourClr>
              <a:srgbClr val="333333"/>
            </a:contourClr>
          </a:sp3d>
        </p:spPr>
      </p:pic>
      <p:sp>
        <p:nvSpPr>
          <p:cNvPr id="55" name="TextBox 54">
            <a:extLst>
              <a:ext uri="{FF2B5EF4-FFF2-40B4-BE49-F238E27FC236}">
                <a16:creationId xmlns:a16="http://schemas.microsoft.com/office/drawing/2014/main" id="{B5E0D309-6FFD-44DF-AE46-1C84C434C668}"/>
              </a:ext>
            </a:extLst>
          </p:cNvPr>
          <p:cNvSpPr txBox="1"/>
          <p:nvPr/>
        </p:nvSpPr>
        <p:spPr>
          <a:xfrm>
            <a:off x="13179007" y="10010024"/>
            <a:ext cx="6757416" cy="1590885"/>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nchor="ctr">
            <a:spAutoFit/>
          </a:bodyPr>
          <a:lstStyle/>
          <a:p>
            <a:pPr defTabSz="0"/>
            <a:r>
              <a:rPr lang="en-US" sz="4138" b="1" dirty="0"/>
              <a:t>           Selene Galvan</a:t>
            </a:r>
            <a:endParaRPr lang="en-US" sz="700" b="1" dirty="0"/>
          </a:p>
          <a:p>
            <a:pPr defTabSz="0"/>
            <a:r>
              <a:rPr lang="en-US" sz="700" b="1" dirty="0">
                <a:solidFill>
                  <a:srgbClr val="3DCD58"/>
                </a:solidFill>
              </a:rPr>
              <a:t>                                                               </a:t>
            </a:r>
            <a:r>
              <a:rPr lang="en-US" sz="2800" b="1" dirty="0">
                <a:solidFill>
                  <a:srgbClr val="3DCD58"/>
                </a:solidFill>
              </a:rPr>
              <a:t>Project Manager, MTY MEX</a:t>
            </a:r>
          </a:p>
          <a:p>
            <a:pPr defTabSz="0"/>
            <a:r>
              <a:rPr lang="en-US" sz="2800" b="1" dirty="0"/>
              <a:t>                CoS (SBO-REB), QVE</a:t>
            </a:r>
          </a:p>
        </p:txBody>
      </p:sp>
      <p:pic>
        <p:nvPicPr>
          <p:cNvPr id="56" name="Picture 2" descr="https://ids.se.com/image/user_male_portrait?img_id=8676182&amp;img_id_token=vKCkK0kjApmZQCRbq9hWZKt5%2FOI%3D&amp;t=1575037869705">
            <a:extLst>
              <a:ext uri="{FF2B5EF4-FFF2-40B4-BE49-F238E27FC236}">
                <a16:creationId xmlns:a16="http://schemas.microsoft.com/office/drawing/2014/main" id="{286C7495-0585-47FC-93CC-98D049C6A6A1}"/>
              </a:ext>
            </a:extLst>
          </p:cNvPr>
          <p:cNvPicPr preferRelativeResize="0">
            <a:picLocks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12530329" y="9745832"/>
            <a:ext cx="2130552" cy="2139696"/>
          </a:xfrm>
          <a:prstGeom prst="flowChartConnector">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65" name="TextBox 64">
            <a:extLst>
              <a:ext uri="{FF2B5EF4-FFF2-40B4-BE49-F238E27FC236}">
                <a16:creationId xmlns:a16="http://schemas.microsoft.com/office/drawing/2014/main" id="{AF6764A1-2C78-4575-96C1-39021A308E6F}"/>
              </a:ext>
            </a:extLst>
          </p:cNvPr>
          <p:cNvSpPr txBox="1"/>
          <p:nvPr/>
        </p:nvSpPr>
        <p:spPr>
          <a:xfrm>
            <a:off x="4585389" y="12535953"/>
            <a:ext cx="6757416" cy="1159998"/>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b="1" dirty="0"/>
              <a:t>  </a:t>
            </a:r>
            <a:r>
              <a:rPr lang="en-US" sz="4138" b="1" dirty="0">
                <a:solidFill>
                  <a:srgbClr val="3DCD58"/>
                </a:solidFill>
              </a:rPr>
              <a:t>             Open Position</a:t>
            </a:r>
            <a:endParaRPr lang="en-US" sz="2800" b="1" dirty="0"/>
          </a:p>
          <a:p>
            <a:pPr defTabSz="0"/>
            <a:r>
              <a:rPr lang="en-US" sz="2800" b="1" dirty="0"/>
              <a:t>              </a:t>
            </a:r>
          </a:p>
        </p:txBody>
      </p:sp>
      <p:cxnSp>
        <p:nvCxnSpPr>
          <p:cNvPr id="70" name="Straight Connector 69">
            <a:extLst>
              <a:ext uri="{FF2B5EF4-FFF2-40B4-BE49-F238E27FC236}">
                <a16:creationId xmlns:a16="http://schemas.microsoft.com/office/drawing/2014/main" id="{B24E3EBA-1FA7-4A2C-84D9-752FF4B1AE9B}"/>
              </a:ext>
            </a:extLst>
          </p:cNvPr>
          <p:cNvCxnSpPr>
            <a:cxnSpLocks/>
          </p:cNvCxnSpPr>
          <p:nvPr/>
        </p:nvCxnSpPr>
        <p:spPr>
          <a:xfrm flipH="1">
            <a:off x="3284196" y="4813781"/>
            <a:ext cx="40021" cy="8302172"/>
          </a:xfrm>
          <a:prstGeom prst="line">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F5D7B76F-855D-406C-956C-D5DA1538571C}"/>
              </a:ext>
            </a:extLst>
          </p:cNvPr>
          <p:cNvCxnSpPr>
            <a:cxnSpLocks/>
            <a:endCxn id="75" idx="2"/>
          </p:cNvCxnSpPr>
          <p:nvPr/>
        </p:nvCxnSpPr>
        <p:spPr>
          <a:xfrm>
            <a:off x="3311779" y="6144385"/>
            <a:ext cx="483528" cy="0"/>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7D249FCA-7602-41C5-A4BF-3DA6CF5E46B9}"/>
              </a:ext>
            </a:extLst>
          </p:cNvPr>
          <p:cNvCxnSpPr>
            <a:cxnSpLocks/>
            <a:endCxn id="77" idx="2"/>
          </p:cNvCxnSpPr>
          <p:nvPr/>
        </p:nvCxnSpPr>
        <p:spPr>
          <a:xfrm>
            <a:off x="3324210" y="8486867"/>
            <a:ext cx="524236" cy="0"/>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32ABB9E7-7733-445B-BA59-D695920BF8C0}"/>
              </a:ext>
            </a:extLst>
          </p:cNvPr>
          <p:cNvCxnSpPr>
            <a:cxnSpLocks/>
          </p:cNvCxnSpPr>
          <p:nvPr/>
        </p:nvCxnSpPr>
        <p:spPr>
          <a:xfrm>
            <a:off x="3303649" y="10809073"/>
            <a:ext cx="544821" cy="0"/>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4" name="TextBox 73">
            <a:extLst>
              <a:ext uri="{FF2B5EF4-FFF2-40B4-BE49-F238E27FC236}">
                <a16:creationId xmlns:a16="http://schemas.microsoft.com/office/drawing/2014/main" id="{BAD805C2-1B3A-4816-A8C1-4244F0FA501F}"/>
              </a:ext>
            </a:extLst>
          </p:cNvPr>
          <p:cNvSpPr txBox="1"/>
          <p:nvPr/>
        </p:nvSpPr>
        <p:spPr>
          <a:xfrm>
            <a:off x="4589233" y="5373964"/>
            <a:ext cx="6757416" cy="1729834"/>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t>	</a:t>
            </a:r>
            <a:r>
              <a:rPr lang="en-US" sz="3547" b="1" dirty="0"/>
              <a:t>Carlos Galvan</a:t>
            </a:r>
          </a:p>
          <a:p>
            <a:r>
              <a:rPr lang="en-US" sz="3547" dirty="0"/>
              <a:t>	</a:t>
            </a:r>
            <a:r>
              <a:rPr lang="en-US" sz="2800" b="1" dirty="0">
                <a:solidFill>
                  <a:srgbClr val="3DCD58"/>
                </a:solidFill>
              </a:rPr>
              <a:t>Project Manager, MTY MEX</a:t>
            </a:r>
          </a:p>
          <a:p>
            <a:r>
              <a:rPr lang="en-US" sz="2800" b="1" dirty="0"/>
              <a:t>               CoS (SBO-REB), QVE</a:t>
            </a:r>
          </a:p>
        </p:txBody>
      </p:sp>
      <p:pic>
        <p:nvPicPr>
          <p:cNvPr id="75" name="Picture 74">
            <a:extLst>
              <a:ext uri="{FF2B5EF4-FFF2-40B4-BE49-F238E27FC236}">
                <a16:creationId xmlns:a16="http://schemas.microsoft.com/office/drawing/2014/main" id="{7BCC2FE8-30F0-47C0-835A-AA6798E2A9AA}"/>
              </a:ext>
            </a:extLst>
          </p:cNvPr>
          <p:cNvPicPr preferRelativeResize="0">
            <a:picLocks/>
          </p:cNvPicPr>
          <p:nvPr/>
        </p:nvPicPr>
        <p:blipFill>
          <a:blip r:embed="rId10"/>
          <a:stretch>
            <a:fillRect/>
          </a:stretch>
        </p:blipFill>
        <p:spPr>
          <a:xfrm>
            <a:off x="3795307" y="5074537"/>
            <a:ext cx="2130552" cy="2139696"/>
          </a:xfrm>
          <a:prstGeom prst="ellipse">
            <a:avLst/>
          </a:prstGeom>
          <a:ln w="38100" cap="rnd">
            <a:solidFill>
              <a:schemeClr val="bg1">
                <a:lumMod val="85000"/>
              </a:schemeClr>
            </a:solidFill>
          </a:ln>
          <a:effectLst/>
          <a:scene3d>
            <a:camera prst="orthographicFront"/>
            <a:lightRig rig="contrasting" dir="t">
              <a:rot lat="0" lon="0" rev="3000000"/>
            </a:lightRig>
          </a:scene3d>
          <a:sp3d contourW="7620">
            <a:bevelT w="95250" h="31750"/>
            <a:contourClr>
              <a:srgbClr val="333333"/>
            </a:contourClr>
          </a:sp3d>
        </p:spPr>
      </p:pic>
      <p:sp>
        <p:nvSpPr>
          <p:cNvPr id="76" name="TextBox 75">
            <a:extLst>
              <a:ext uri="{FF2B5EF4-FFF2-40B4-BE49-F238E27FC236}">
                <a16:creationId xmlns:a16="http://schemas.microsoft.com/office/drawing/2014/main" id="{FA6F6477-A8B4-49E9-88D6-7742BEEC6C30}"/>
              </a:ext>
            </a:extLst>
          </p:cNvPr>
          <p:cNvSpPr txBox="1"/>
          <p:nvPr/>
        </p:nvSpPr>
        <p:spPr>
          <a:xfrm>
            <a:off x="4585389" y="7601509"/>
            <a:ext cx="6757416" cy="1729833"/>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t>	 </a:t>
            </a:r>
            <a:r>
              <a:rPr lang="en-US" sz="3547" b="1" dirty="0"/>
              <a:t>Nilda Ramos</a:t>
            </a:r>
          </a:p>
          <a:p>
            <a:r>
              <a:rPr lang="en-US" sz="3547" dirty="0"/>
              <a:t>	</a:t>
            </a:r>
            <a:r>
              <a:rPr lang="en-US" sz="3547" dirty="0">
                <a:solidFill>
                  <a:srgbClr val="3DCD58"/>
                </a:solidFill>
              </a:rPr>
              <a:t> </a:t>
            </a:r>
            <a:r>
              <a:rPr lang="en-US" sz="2956" b="1" dirty="0">
                <a:solidFill>
                  <a:srgbClr val="3DCD58"/>
                </a:solidFill>
              </a:rPr>
              <a:t>Project Manager, MTY MEX</a:t>
            </a:r>
          </a:p>
          <a:p>
            <a:r>
              <a:rPr lang="en-US" sz="2956" b="1" dirty="0"/>
              <a:t>               CoS (SBO-REB), QVE</a:t>
            </a:r>
          </a:p>
        </p:txBody>
      </p:sp>
      <p:pic>
        <p:nvPicPr>
          <p:cNvPr id="77" name="Picture 76">
            <a:extLst>
              <a:ext uri="{FF2B5EF4-FFF2-40B4-BE49-F238E27FC236}">
                <a16:creationId xmlns:a16="http://schemas.microsoft.com/office/drawing/2014/main" id="{6D53B34B-30DA-421A-8506-3A80DCB6DC0C}"/>
              </a:ext>
            </a:extLst>
          </p:cNvPr>
          <p:cNvPicPr>
            <a:picLocks noChangeAspect="1"/>
          </p:cNvPicPr>
          <p:nvPr/>
        </p:nvPicPr>
        <p:blipFill>
          <a:blip r:embed="rId11"/>
          <a:stretch>
            <a:fillRect/>
          </a:stretch>
        </p:blipFill>
        <p:spPr>
          <a:xfrm>
            <a:off x="3848446" y="7416369"/>
            <a:ext cx="2130552" cy="2140996"/>
          </a:xfrm>
          <a:prstGeom prst="ellipse">
            <a:avLst/>
          </a:prstGeom>
          <a:ln w="381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
        <p:nvSpPr>
          <p:cNvPr id="80" name="TextBox 79">
            <a:extLst>
              <a:ext uri="{FF2B5EF4-FFF2-40B4-BE49-F238E27FC236}">
                <a16:creationId xmlns:a16="http://schemas.microsoft.com/office/drawing/2014/main" id="{F7612E51-5FE1-4F27-8225-907958FE4A15}"/>
              </a:ext>
            </a:extLst>
          </p:cNvPr>
          <p:cNvSpPr txBox="1"/>
          <p:nvPr/>
        </p:nvSpPr>
        <p:spPr>
          <a:xfrm>
            <a:off x="4585389" y="9921666"/>
            <a:ext cx="6757416" cy="1508105"/>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1401" b="1">
                <a:solidFill>
                  <a:schemeClr val="bg1"/>
                </a:solidFill>
              </a:defRPr>
            </a:lvl1pPr>
          </a:lstStyle>
          <a:p>
            <a:r>
              <a:rPr lang="en-US" dirty="0">
                <a:solidFill>
                  <a:schemeClr val="tx1"/>
                </a:solidFill>
              </a:rPr>
              <a:t>                              </a:t>
            </a:r>
            <a:r>
              <a:rPr lang="en-US" sz="3600" dirty="0">
                <a:solidFill>
                  <a:schemeClr val="tx1"/>
                </a:solidFill>
              </a:rPr>
              <a:t>Vanessa Lucio</a:t>
            </a:r>
            <a:r>
              <a:rPr lang="en-US" sz="1000" dirty="0">
                <a:solidFill>
                  <a:schemeClr val="tx1"/>
                </a:solidFill>
              </a:rPr>
              <a:t> </a:t>
            </a:r>
          </a:p>
          <a:p>
            <a:r>
              <a:rPr lang="en-US" sz="1000" dirty="0">
                <a:solidFill>
                  <a:srgbClr val="3DCD58"/>
                </a:solidFill>
              </a:rPr>
              <a:t>                                           </a:t>
            </a:r>
            <a:r>
              <a:rPr lang="en-US" sz="2800" dirty="0">
                <a:solidFill>
                  <a:srgbClr val="3DCD58"/>
                </a:solidFill>
              </a:rPr>
              <a:t>Project Manager, MTY MEX</a:t>
            </a:r>
          </a:p>
          <a:p>
            <a:r>
              <a:rPr lang="en-US" sz="2800" dirty="0">
                <a:solidFill>
                  <a:schemeClr val="tx1"/>
                </a:solidFill>
              </a:rPr>
              <a:t>               CoS (SBO-REB), QVE</a:t>
            </a:r>
            <a:r>
              <a:rPr lang="en-US" dirty="0">
                <a:solidFill>
                  <a:schemeClr val="tx1"/>
                </a:solidFill>
              </a:rPr>
              <a:t>           </a:t>
            </a:r>
            <a:r>
              <a:rPr lang="en-US" sz="800" dirty="0">
                <a:solidFill>
                  <a:schemeClr val="tx1"/>
                </a:solidFill>
              </a:rPr>
              <a:t>   </a:t>
            </a:r>
          </a:p>
        </p:txBody>
      </p:sp>
      <p:pic>
        <p:nvPicPr>
          <p:cNvPr id="81" name="Picture 2" descr="https://ids.se.com/image/user_male_portrait?img_id=28752520&amp;img_id_token=Lwjjp%2FkpGi4WvkDo6XjsykHqlO0%3D&amp;t=1579616670543">
            <a:extLst>
              <a:ext uri="{FF2B5EF4-FFF2-40B4-BE49-F238E27FC236}">
                <a16:creationId xmlns:a16="http://schemas.microsoft.com/office/drawing/2014/main" id="{DD2A9194-62DB-4C27-A6C9-716344111504}"/>
              </a:ext>
            </a:extLst>
          </p:cNvPr>
          <p:cNvPicPr preferRelativeResize="0">
            <a:picLocks noChangeArrowheads="1"/>
          </p:cNvPicPr>
          <p:nvPr/>
        </p:nvPicPr>
        <p:blipFill>
          <a:blip r:embed="rId12" cstate="email">
            <a:extLst>
              <a:ext uri="{28A0092B-C50C-407E-A947-70E740481C1C}">
                <a14:useLocalDpi xmlns:a14="http://schemas.microsoft.com/office/drawing/2010/main" val="0"/>
              </a:ext>
            </a:extLst>
          </a:blip>
          <a:srcRect/>
          <a:stretch>
            <a:fillRect/>
          </a:stretch>
        </p:blipFill>
        <p:spPr bwMode="auto">
          <a:xfrm>
            <a:off x="3848446" y="9741055"/>
            <a:ext cx="2130552" cy="2139696"/>
          </a:xfrm>
          <a:prstGeom prst="flowChartConnector">
            <a:avLst/>
          </a:prstGeom>
          <a:noFill/>
          <a:ln w="38100">
            <a:solidFill>
              <a:schemeClr val="tx1"/>
            </a:solidFill>
          </a:ln>
          <a:extLst>
            <a:ext uri="{909E8E84-426E-40DD-AFC4-6F175D3DCCD1}">
              <a14:hiddenFill xmlns:a14="http://schemas.microsoft.com/office/drawing/2010/main">
                <a:solidFill>
                  <a:srgbClr val="FFFFFF"/>
                </a:solidFill>
              </a14:hiddenFill>
            </a:ext>
          </a:extLst>
        </p:spPr>
      </p:pic>
      <p:cxnSp>
        <p:nvCxnSpPr>
          <p:cNvPr id="82" name="Straight Arrow Connector 81">
            <a:extLst>
              <a:ext uri="{FF2B5EF4-FFF2-40B4-BE49-F238E27FC236}">
                <a16:creationId xmlns:a16="http://schemas.microsoft.com/office/drawing/2014/main" id="{28937CDB-CB85-4300-AD00-FAD80BE3AF9E}"/>
              </a:ext>
            </a:extLst>
          </p:cNvPr>
          <p:cNvCxnSpPr>
            <a:cxnSpLocks/>
            <a:endCxn id="81" idx="2"/>
          </p:cNvCxnSpPr>
          <p:nvPr/>
        </p:nvCxnSpPr>
        <p:spPr>
          <a:xfrm>
            <a:off x="3303649" y="10810903"/>
            <a:ext cx="544797" cy="0"/>
          </a:xfrm>
          <a:prstGeom prst="straightConnector1">
            <a:avLst/>
          </a:prstGeom>
          <a:ln w="381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4798C359-C62B-43F5-833A-D91A85F539C4}"/>
              </a:ext>
            </a:extLst>
          </p:cNvPr>
          <p:cNvSpPr txBox="1"/>
          <p:nvPr/>
        </p:nvSpPr>
        <p:spPr>
          <a:xfrm>
            <a:off x="21485887" y="10225468"/>
            <a:ext cx="6757416" cy="1159998"/>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t>	</a:t>
            </a:r>
            <a:r>
              <a:rPr lang="en-US" sz="4138" b="1" dirty="0">
                <a:solidFill>
                  <a:srgbClr val="3DCD58"/>
                </a:solidFill>
              </a:rPr>
              <a:t>     Open Position</a:t>
            </a:r>
          </a:p>
          <a:p>
            <a:r>
              <a:rPr lang="en-US" sz="2800" dirty="0"/>
              <a:t>                 </a:t>
            </a:r>
            <a:endParaRPr lang="en-US" sz="2000" b="1" dirty="0"/>
          </a:p>
        </p:txBody>
      </p:sp>
      <p:pic>
        <p:nvPicPr>
          <p:cNvPr id="50" name="Picture 49">
            <a:extLst>
              <a:ext uri="{FF2B5EF4-FFF2-40B4-BE49-F238E27FC236}">
                <a16:creationId xmlns:a16="http://schemas.microsoft.com/office/drawing/2014/main" id="{57ECD9D4-DF11-4336-9DF0-C98F612AD72B}"/>
              </a:ext>
            </a:extLst>
          </p:cNvPr>
          <p:cNvPicPr preferRelativeResize="0">
            <a:picLocks/>
          </p:cNvPicPr>
          <p:nvPr/>
        </p:nvPicPr>
        <p:blipFill rotWithShape="1">
          <a:blip r:embed="rId13"/>
          <a:srcRect l="10389" t="31541" r="78973" b="44510"/>
          <a:stretch/>
        </p:blipFill>
        <p:spPr>
          <a:xfrm>
            <a:off x="21013096" y="9745832"/>
            <a:ext cx="2130552" cy="2139696"/>
          </a:xfrm>
          <a:prstGeom prst="flowChartConnector">
            <a:avLst/>
          </a:prstGeom>
          <a:ln w="38100">
            <a:solidFill>
              <a:schemeClr val="accent1"/>
            </a:solidFill>
          </a:ln>
        </p:spPr>
      </p:pic>
      <p:cxnSp>
        <p:nvCxnSpPr>
          <p:cNvPr id="52" name="Straight Arrow Connector 51">
            <a:extLst>
              <a:ext uri="{FF2B5EF4-FFF2-40B4-BE49-F238E27FC236}">
                <a16:creationId xmlns:a16="http://schemas.microsoft.com/office/drawing/2014/main" id="{F7E9899C-9016-4FD4-8A5D-5D2543515F7A}"/>
              </a:ext>
            </a:extLst>
          </p:cNvPr>
          <p:cNvCxnSpPr>
            <a:cxnSpLocks/>
          </p:cNvCxnSpPr>
          <p:nvPr/>
        </p:nvCxnSpPr>
        <p:spPr>
          <a:xfrm>
            <a:off x="20413014" y="10792923"/>
            <a:ext cx="600082" cy="0"/>
          </a:xfrm>
          <a:prstGeom prst="straightConnector1">
            <a:avLst/>
          </a:prstGeom>
          <a:ln w="381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3" name="Picture 52">
            <a:extLst>
              <a:ext uri="{FF2B5EF4-FFF2-40B4-BE49-F238E27FC236}">
                <a16:creationId xmlns:a16="http://schemas.microsoft.com/office/drawing/2014/main" id="{8BB11D92-8168-4698-B03E-27E42A32CE15}"/>
              </a:ext>
            </a:extLst>
          </p:cNvPr>
          <p:cNvPicPr preferRelativeResize="0">
            <a:picLocks/>
          </p:cNvPicPr>
          <p:nvPr/>
        </p:nvPicPr>
        <p:blipFill rotWithShape="1">
          <a:blip r:embed="rId13"/>
          <a:srcRect l="10389" t="31541" r="78973" b="44510"/>
          <a:stretch/>
        </p:blipFill>
        <p:spPr>
          <a:xfrm>
            <a:off x="4073334" y="12155863"/>
            <a:ext cx="2130552" cy="2139696"/>
          </a:xfrm>
          <a:prstGeom prst="flowChartConnector">
            <a:avLst/>
          </a:prstGeom>
          <a:ln w="38100">
            <a:solidFill>
              <a:schemeClr val="accent1"/>
            </a:solidFill>
          </a:ln>
        </p:spPr>
      </p:pic>
    </p:spTree>
    <p:extLst>
      <p:ext uri="{BB962C8B-B14F-4D97-AF65-F5344CB8AC3E}">
        <p14:creationId xmlns:p14="http://schemas.microsoft.com/office/powerpoint/2010/main" val="1693492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AA249625-405A-4C87-8297-4297131461C0}"/>
              </a:ext>
            </a:extLst>
          </p:cNvPr>
          <p:cNvSpPr/>
          <p:nvPr/>
        </p:nvSpPr>
        <p:spPr>
          <a:xfrm>
            <a:off x="0" y="0"/>
            <a:ext cx="32004000" cy="15185938"/>
          </a:xfrm>
          <a:prstGeom prst="rect">
            <a:avLst/>
          </a:prstGeom>
          <a:solidFill>
            <a:srgbClr val="1B1B1B"/>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A5C0A97-0164-4CEC-8243-B6832FE905CE}"/>
              </a:ext>
            </a:extLst>
          </p:cNvPr>
          <p:cNvSpPr txBox="1"/>
          <p:nvPr/>
        </p:nvSpPr>
        <p:spPr>
          <a:xfrm>
            <a:off x="1266929" y="5117358"/>
            <a:ext cx="6537960" cy="1446550"/>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000" dirty="0"/>
              <a:t>	 </a:t>
            </a:r>
            <a:r>
              <a:rPr lang="en-US" sz="3547" b="1" dirty="0"/>
              <a:t>Liza Martinez</a:t>
            </a:r>
            <a:endParaRPr lang="en-US" sz="1800" b="1" dirty="0"/>
          </a:p>
          <a:p>
            <a:r>
              <a:rPr lang="en-US" sz="1800" dirty="0"/>
              <a:t>	</a:t>
            </a:r>
            <a:r>
              <a:rPr lang="en-US" sz="1800" b="1" dirty="0">
                <a:solidFill>
                  <a:srgbClr val="3DCD58"/>
                </a:solidFill>
              </a:rPr>
              <a:t>  </a:t>
            </a:r>
            <a:r>
              <a:rPr lang="en-US" sz="2400" b="1" dirty="0">
                <a:solidFill>
                  <a:srgbClr val="3DCD58"/>
                </a:solidFill>
              </a:rPr>
              <a:t>Elec-Mech Sr Eng. </a:t>
            </a:r>
            <a:r>
              <a:rPr lang="en-US" sz="1600" b="1" dirty="0">
                <a:solidFill>
                  <a:srgbClr val="3DCD58"/>
                </a:solidFill>
              </a:rPr>
              <a:t>PIIT MTY, MEX</a:t>
            </a:r>
            <a:endParaRPr lang="en-US" sz="1200" b="1" dirty="0">
              <a:solidFill>
                <a:srgbClr val="3DCD58"/>
              </a:solidFill>
            </a:endParaRPr>
          </a:p>
          <a:p>
            <a:r>
              <a:rPr lang="en-US" sz="800" dirty="0"/>
              <a:t>	</a:t>
            </a:r>
            <a:r>
              <a:rPr lang="en-US" sz="1200" dirty="0"/>
              <a:t> </a:t>
            </a:r>
            <a:r>
              <a:rPr lang="en-US" sz="2400" dirty="0"/>
              <a:t>QVE-COS</a:t>
            </a:r>
          </a:p>
        </p:txBody>
      </p:sp>
      <p:pic>
        <p:nvPicPr>
          <p:cNvPr id="8" name="Picture 7">
            <a:extLst>
              <a:ext uri="{FF2B5EF4-FFF2-40B4-BE49-F238E27FC236}">
                <a16:creationId xmlns:a16="http://schemas.microsoft.com/office/drawing/2014/main" id="{84DC4CFC-25DC-4EF3-91F7-4CCBE9D30D13}"/>
              </a:ext>
            </a:extLst>
          </p:cNvPr>
          <p:cNvPicPr preferRelativeResize="0">
            <a:picLocks/>
          </p:cNvPicPr>
          <p:nvPr/>
        </p:nvPicPr>
        <p:blipFill>
          <a:blip r:embed="rId2"/>
          <a:stretch>
            <a:fillRect/>
          </a:stretch>
        </p:blipFill>
        <p:spPr>
          <a:xfrm>
            <a:off x="659528" y="4798556"/>
            <a:ext cx="2093976" cy="2103120"/>
          </a:xfrm>
          <a:prstGeom prst="ellipse">
            <a:avLst/>
          </a:prstGeom>
          <a:solidFill>
            <a:schemeClr val="bg1"/>
          </a:solidFill>
          <a:ln w="381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9" name="TextBox 8">
            <a:extLst>
              <a:ext uri="{FF2B5EF4-FFF2-40B4-BE49-F238E27FC236}">
                <a16:creationId xmlns:a16="http://schemas.microsoft.com/office/drawing/2014/main" id="{EA72F9CE-1A5D-4449-AB61-76C4A07C2B0B}"/>
              </a:ext>
            </a:extLst>
          </p:cNvPr>
          <p:cNvSpPr txBox="1"/>
          <p:nvPr/>
        </p:nvSpPr>
        <p:spPr>
          <a:xfrm>
            <a:off x="1266929" y="7393946"/>
            <a:ext cx="6537960" cy="1508105"/>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t>           </a:t>
            </a:r>
            <a:r>
              <a:rPr lang="en-US" sz="3200" b="1" dirty="0"/>
              <a:t>Manuel Peinado</a:t>
            </a:r>
            <a:endParaRPr lang="en-US" sz="2800" b="1" dirty="0"/>
          </a:p>
          <a:p>
            <a:r>
              <a:rPr lang="en-US" sz="2800" b="1" dirty="0"/>
              <a:t>                </a:t>
            </a:r>
            <a:r>
              <a:rPr lang="en-US" sz="2800" b="1" dirty="0">
                <a:solidFill>
                  <a:srgbClr val="3DCD58"/>
                </a:solidFill>
              </a:rPr>
              <a:t>Elec-Mech Sr Eng.</a:t>
            </a:r>
            <a:r>
              <a:rPr lang="en-US" sz="1800" b="1" dirty="0">
                <a:solidFill>
                  <a:srgbClr val="3DCD58"/>
                </a:solidFill>
              </a:rPr>
              <a:t>PIIT MTY, MEX</a:t>
            </a:r>
            <a:r>
              <a:rPr lang="en-US" sz="1100" b="1" dirty="0">
                <a:solidFill>
                  <a:srgbClr val="3DCD58"/>
                </a:solidFill>
              </a:rPr>
              <a:t>     </a:t>
            </a:r>
            <a:r>
              <a:rPr lang="en-US" sz="400" dirty="0"/>
              <a:t>	</a:t>
            </a:r>
            <a:r>
              <a:rPr lang="en-US" sz="1800" dirty="0"/>
              <a:t>  </a:t>
            </a:r>
            <a:r>
              <a:rPr lang="en-US" sz="2400" dirty="0"/>
              <a:t>CoS &amp; SBO K5/K6</a:t>
            </a:r>
            <a:endParaRPr lang="en-US" sz="3200" dirty="0"/>
          </a:p>
        </p:txBody>
      </p:sp>
      <p:pic>
        <p:nvPicPr>
          <p:cNvPr id="10" name="Picture 12" descr="https://spiceportal.schneider-electric.com/image/user_male_portrait?img_id=21091224&amp;img_id_token=9VrBL1dcQ7HrLQQuo%2B%2B45X2CHes%3D&amp;t=1527605746334">
            <a:extLst>
              <a:ext uri="{FF2B5EF4-FFF2-40B4-BE49-F238E27FC236}">
                <a16:creationId xmlns:a16="http://schemas.microsoft.com/office/drawing/2014/main" id="{41DE070D-CCB6-4E2E-9D40-25C0100F0F0E}"/>
              </a:ext>
            </a:extLst>
          </p:cNvPr>
          <p:cNvPicPr preferRelativeResize="0">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59571" y="7194959"/>
            <a:ext cx="2093976" cy="2103120"/>
          </a:xfrm>
          <a:prstGeom prst="ellipse">
            <a:avLst/>
          </a:prstGeom>
          <a:solidFill>
            <a:schemeClr val="bg1"/>
          </a:solidFill>
          <a:ln w="38100" cap="rnd">
            <a:solidFill>
              <a:schemeClr val="bg1"/>
            </a:solidFill>
          </a:ln>
          <a:effectLst/>
          <a:scene3d>
            <a:camera prst="orthographicFront"/>
            <a:lightRig rig="contrasting" dir="t">
              <a:rot lat="0" lon="0" rev="3000000"/>
            </a:lightRig>
          </a:scene3d>
          <a:sp3d contourW="7620">
            <a:bevelT w="95250" h="31750"/>
            <a:contourClr>
              <a:srgbClr val="333333"/>
            </a:contourClr>
          </a:sp3d>
          <a:extLst/>
        </p:spPr>
      </p:pic>
      <p:sp>
        <p:nvSpPr>
          <p:cNvPr id="11" name="TextBox 10">
            <a:extLst>
              <a:ext uri="{FF2B5EF4-FFF2-40B4-BE49-F238E27FC236}">
                <a16:creationId xmlns:a16="http://schemas.microsoft.com/office/drawing/2014/main" id="{DB7D3091-16ED-4FC8-A615-0D0C849E7DB2}"/>
              </a:ext>
            </a:extLst>
          </p:cNvPr>
          <p:cNvSpPr txBox="1"/>
          <p:nvPr/>
        </p:nvSpPr>
        <p:spPr>
          <a:xfrm>
            <a:off x="1317318" y="9841038"/>
            <a:ext cx="6533429" cy="1478418"/>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t>	 </a:t>
            </a:r>
            <a:r>
              <a:rPr lang="en-US" sz="3547" b="1" dirty="0"/>
              <a:t>Abraham de Leon</a:t>
            </a:r>
            <a:endParaRPr lang="en-US" sz="600" b="1" dirty="0"/>
          </a:p>
          <a:p>
            <a:r>
              <a:rPr lang="en-US" sz="600" b="1" dirty="0"/>
              <a:t>	</a:t>
            </a:r>
            <a:r>
              <a:rPr lang="en-US" sz="1600" b="1" dirty="0">
                <a:solidFill>
                  <a:srgbClr val="3DCD58"/>
                </a:solidFill>
              </a:rPr>
              <a:t>  </a:t>
            </a:r>
            <a:r>
              <a:rPr lang="en-US" sz="2800" b="1" dirty="0">
                <a:solidFill>
                  <a:srgbClr val="3DCD58"/>
                </a:solidFill>
              </a:rPr>
              <a:t>Mechanical Eng. </a:t>
            </a:r>
            <a:r>
              <a:rPr lang="en-US" sz="2000" b="1" dirty="0">
                <a:solidFill>
                  <a:srgbClr val="3DCD58"/>
                </a:solidFill>
              </a:rPr>
              <a:t>PIIT MTY,MEX</a:t>
            </a:r>
            <a:br>
              <a:rPr lang="en-US" sz="2069" b="1" dirty="0"/>
            </a:br>
            <a:r>
              <a:rPr lang="en-US" sz="2069" b="1" dirty="0"/>
              <a:t>                      </a:t>
            </a:r>
            <a:r>
              <a:rPr lang="en-US" sz="2000" dirty="0"/>
              <a:t>CoS-Lessons Learned, SBO K1/K2</a:t>
            </a:r>
            <a:endParaRPr lang="en-US" sz="2364" dirty="0"/>
          </a:p>
        </p:txBody>
      </p:sp>
      <p:pic>
        <p:nvPicPr>
          <p:cNvPr id="12" name="Picture 11">
            <a:extLst>
              <a:ext uri="{FF2B5EF4-FFF2-40B4-BE49-F238E27FC236}">
                <a16:creationId xmlns:a16="http://schemas.microsoft.com/office/drawing/2014/main" id="{5DBC130E-E3EF-4359-90B6-0DFE8067EC58}"/>
              </a:ext>
            </a:extLst>
          </p:cNvPr>
          <p:cNvPicPr preferRelativeResize="0">
            <a:picLocks/>
          </p:cNvPicPr>
          <p:nvPr/>
        </p:nvPicPr>
        <p:blipFill>
          <a:blip r:embed="rId4" cstate="email">
            <a:extLst>
              <a:ext uri="{28A0092B-C50C-407E-A947-70E740481C1C}">
                <a14:useLocalDpi xmlns:a14="http://schemas.microsoft.com/office/drawing/2010/main" val="0"/>
              </a:ext>
            </a:extLst>
          </a:blip>
          <a:stretch>
            <a:fillRect/>
          </a:stretch>
        </p:blipFill>
        <p:spPr>
          <a:xfrm>
            <a:off x="659528" y="9628359"/>
            <a:ext cx="2093976" cy="2103120"/>
          </a:xfrm>
          <a:prstGeom prst="ellipse">
            <a:avLst/>
          </a:prstGeom>
          <a:solidFill>
            <a:schemeClr val="bg1"/>
          </a:solidFill>
          <a:ln w="381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
        <p:nvSpPr>
          <p:cNvPr id="13" name="TextBox 12">
            <a:extLst>
              <a:ext uri="{FF2B5EF4-FFF2-40B4-BE49-F238E27FC236}">
                <a16:creationId xmlns:a16="http://schemas.microsoft.com/office/drawing/2014/main" id="{F802C1E6-4D65-4284-91EE-4BC9AA814D16}"/>
              </a:ext>
            </a:extLst>
          </p:cNvPr>
          <p:cNvSpPr txBox="1"/>
          <p:nvPr/>
        </p:nvSpPr>
        <p:spPr>
          <a:xfrm>
            <a:off x="1317318" y="12185579"/>
            <a:ext cx="6537960" cy="1729833"/>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t>	</a:t>
            </a:r>
            <a:r>
              <a:rPr lang="en-US" sz="3547" b="1" dirty="0"/>
              <a:t>Edgar Arredondo</a:t>
            </a:r>
          </a:p>
          <a:p>
            <a:r>
              <a:rPr lang="en-US" sz="3547" dirty="0"/>
              <a:t>	</a:t>
            </a:r>
            <a:r>
              <a:rPr lang="en-US" sz="2400" b="1" dirty="0">
                <a:solidFill>
                  <a:srgbClr val="3DCD58"/>
                </a:solidFill>
              </a:rPr>
              <a:t>Elec-Mech Sr Eng. </a:t>
            </a:r>
            <a:r>
              <a:rPr lang="en-US" sz="2069" b="1" dirty="0">
                <a:solidFill>
                  <a:srgbClr val="3DCD58"/>
                </a:solidFill>
              </a:rPr>
              <a:t>PIIT </a:t>
            </a:r>
            <a:r>
              <a:rPr lang="en-US" sz="2000" b="1" dirty="0">
                <a:solidFill>
                  <a:srgbClr val="3DCD58"/>
                </a:solidFill>
              </a:rPr>
              <a:t>MTY, MEX</a:t>
            </a:r>
            <a:endParaRPr lang="en-US" sz="2956" b="1" dirty="0">
              <a:solidFill>
                <a:srgbClr val="3DCD58"/>
              </a:solidFill>
            </a:endParaRPr>
          </a:p>
          <a:p>
            <a:r>
              <a:rPr lang="en-US" sz="2956" dirty="0"/>
              <a:t>	</a:t>
            </a:r>
            <a:r>
              <a:rPr lang="en-US" sz="2400" dirty="0"/>
              <a:t>CoS &amp; Core Team Member</a:t>
            </a:r>
          </a:p>
        </p:txBody>
      </p:sp>
      <p:pic>
        <p:nvPicPr>
          <p:cNvPr id="14" name="Picture 13">
            <a:extLst>
              <a:ext uri="{FF2B5EF4-FFF2-40B4-BE49-F238E27FC236}">
                <a16:creationId xmlns:a16="http://schemas.microsoft.com/office/drawing/2014/main" id="{FFE5759F-E735-4F95-A2E7-446BDE14076C}"/>
              </a:ext>
            </a:extLst>
          </p:cNvPr>
          <p:cNvPicPr preferRelativeResize="0">
            <a:picLocks/>
          </p:cNvPicPr>
          <p:nvPr/>
        </p:nvPicPr>
        <p:blipFill>
          <a:blip r:embed="rId5"/>
          <a:stretch>
            <a:fillRect/>
          </a:stretch>
        </p:blipFill>
        <p:spPr>
          <a:xfrm>
            <a:off x="663085" y="12028557"/>
            <a:ext cx="2093976" cy="2103120"/>
          </a:xfrm>
          <a:prstGeom prst="ellipse">
            <a:avLst/>
          </a:prstGeom>
          <a:solidFill>
            <a:schemeClr val="bg1"/>
          </a:solidFill>
          <a:ln w="381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15" name="TextBox 14">
            <a:extLst>
              <a:ext uri="{FF2B5EF4-FFF2-40B4-BE49-F238E27FC236}">
                <a16:creationId xmlns:a16="http://schemas.microsoft.com/office/drawing/2014/main" id="{CE1E2CB1-6F6C-41C1-982E-B171D2FB7F07}"/>
              </a:ext>
            </a:extLst>
          </p:cNvPr>
          <p:cNvSpPr txBox="1"/>
          <p:nvPr/>
        </p:nvSpPr>
        <p:spPr>
          <a:xfrm>
            <a:off x="9233272" y="5019089"/>
            <a:ext cx="6537960" cy="1631216"/>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t>	 </a:t>
            </a:r>
            <a:r>
              <a:rPr lang="en-US" sz="3200" b="1" dirty="0"/>
              <a:t>Marco Rodriguez</a:t>
            </a:r>
          </a:p>
          <a:p>
            <a:r>
              <a:rPr lang="en-US" sz="3200" dirty="0"/>
              <a:t>	</a:t>
            </a:r>
            <a:r>
              <a:rPr lang="en-US" sz="2800" b="1" dirty="0">
                <a:solidFill>
                  <a:srgbClr val="3DCD58"/>
                </a:solidFill>
              </a:rPr>
              <a:t> Elec-Mech Engr, </a:t>
            </a:r>
            <a:r>
              <a:rPr lang="en-US" sz="2000" b="1" dirty="0">
                <a:solidFill>
                  <a:srgbClr val="3DCD58"/>
                </a:solidFill>
              </a:rPr>
              <a:t>PIIT MTY, MEX</a:t>
            </a:r>
            <a:endParaRPr lang="en-US" sz="2800" dirty="0">
              <a:solidFill>
                <a:srgbClr val="3DCD58"/>
              </a:solidFill>
            </a:endParaRPr>
          </a:p>
          <a:p>
            <a:r>
              <a:rPr lang="en-US" sz="2800" dirty="0"/>
              <a:t>                CoS &amp; SBO</a:t>
            </a:r>
          </a:p>
        </p:txBody>
      </p:sp>
      <p:pic>
        <p:nvPicPr>
          <p:cNvPr id="16" name="Picture 15">
            <a:extLst>
              <a:ext uri="{FF2B5EF4-FFF2-40B4-BE49-F238E27FC236}">
                <a16:creationId xmlns:a16="http://schemas.microsoft.com/office/drawing/2014/main" id="{17C38898-57D4-4EA7-8BF5-46A7BB46D07F}"/>
              </a:ext>
            </a:extLst>
          </p:cNvPr>
          <p:cNvPicPr preferRelativeResize="0">
            <a:picLocks/>
          </p:cNvPicPr>
          <p:nvPr/>
        </p:nvPicPr>
        <p:blipFill>
          <a:blip r:embed="rId6"/>
          <a:stretch>
            <a:fillRect/>
          </a:stretch>
        </p:blipFill>
        <p:spPr>
          <a:xfrm>
            <a:off x="8646955" y="4798556"/>
            <a:ext cx="2093976" cy="2103120"/>
          </a:xfrm>
          <a:prstGeom prst="ellipse">
            <a:avLst/>
          </a:prstGeom>
          <a:solidFill>
            <a:schemeClr val="bg1"/>
          </a:solidFill>
          <a:ln w="381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17" name="TextBox 16">
            <a:extLst>
              <a:ext uri="{FF2B5EF4-FFF2-40B4-BE49-F238E27FC236}">
                <a16:creationId xmlns:a16="http://schemas.microsoft.com/office/drawing/2014/main" id="{5E086ADA-EF5D-4B60-94BE-E7E21004C2FA}"/>
              </a:ext>
            </a:extLst>
          </p:cNvPr>
          <p:cNvSpPr txBox="1"/>
          <p:nvPr/>
        </p:nvSpPr>
        <p:spPr>
          <a:xfrm>
            <a:off x="9233272" y="7324558"/>
            <a:ext cx="6537960" cy="1729833"/>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t>	</a:t>
            </a:r>
            <a:r>
              <a:rPr lang="en-US" sz="3547" b="1" dirty="0"/>
              <a:t>Barbara Martinez</a:t>
            </a:r>
          </a:p>
          <a:p>
            <a:r>
              <a:rPr lang="en-US" sz="3547" dirty="0"/>
              <a:t>	</a:t>
            </a:r>
            <a:r>
              <a:rPr lang="en-US" sz="2956" b="1" dirty="0">
                <a:solidFill>
                  <a:srgbClr val="3DCD58"/>
                </a:solidFill>
              </a:rPr>
              <a:t>Elec-Mech Engr, </a:t>
            </a:r>
            <a:r>
              <a:rPr lang="en-US" sz="2069" b="1" dirty="0">
                <a:solidFill>
                  <a:srgbClr val="3DCD58"/>
                </a:solidFill>
              </a:rPr>
              <a:t>PIIT MTY, MEX</a:t>
            </a:r>
            <a:r>
              <a:rPr lang="en-US" sz="1050" b="1" dirty="0">
                <a:solidFill>
                  <a:srgbClr val="3DCD58"/>
                </a:solidFill>
              </a:rPr>
              <a:t> </a:t>
            </a:r>
            <a:endParaRPr lang="en-US" sz="1200" dirty="0">
              <a:solidFill>
                <a:srgbClr val="3DCD58"/>
              </a:solidFill>
            </a:endParaRPr>
          </a:p>
          <a:p>
            <a:r>
              <a:rPr lang="en-US" sz="1200" dirty="0"/>
              <a:t>                                  </a:t>
            </a:r>
            <a:r>
              <a:rPr lang="en-US" sz="2956" dirty="0"/>
              <a:t>CoS &amp; SBO</a:t>
            </a:r>
          </a:p>
        </p:txBody>
      </p:sp>
      <p:pic>
        <p:nvPicPr>
          <p:cNvPr id="18" name="Picture 17">
            <a:extLst>
              <a:ext uri="{FF2B5EF4-FFF2-40B4-BE49-F238E27FC236}">
                <a16:creationId xmlns:a16="http://schemas.microsoft.com/office/drawing/2014/main" id="{B53CA536-5158-4CED-92CB-B869D4B697B1}"/>
              </a:ext>
            </a:extLst>
          </p:cNvPr>
          <p:cNvPicPr preferRelativeResize="0">
            <a:picLocks/>
          </p:cNvPicPr>
          <p:nvPr/>
        </p:nvPicPr>
        <p:blipFill>
          <a:blip r:embed="rId7"/>
          <a:stretch>
            <a:fillRect/>
          </a:stretch>
        </p:blipFill>
        <p:spPr>
          <a:xfrm>
            <a:off x="8646955" y="7194959"/>
            <a:ext cx="2093976" cy="2103120"/>
          </a:xfrm>
          <a:prstGeom prst="ellipse">
            <a:avLst/>
          </a:prstGeom>
          <a:solidFill>
            <a:schemeClr val="bg1"/>
          </a:solidFill>
          <a:ln w="381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
        <p:nvSpPr>
          <p:cNvPr id="19" name="TextBox 18">
            <a:extLst>
              <a:ext uri="{FF2B5EF4-FFF2-40B4-BE49-F238E27FC236}">
                <a16:creationId xmlns:a16="http://schemas.microsoft.com/office/drawing/2014/main" id="{54C6608B-EF1C-4120-8572-479799CB3376}"/>
              </a:ext>
            </a:extLst>
          </p:cNvPr>
          <p:cNvSpPr txBox="1"/>
          <p:nvPr/>
        </p:nvSpPr>
        <p:spPr>
          <a:xfrm>
            <a:off x="9233272" y="9382258"/>
            <a:ext cx="6537960" cy="2514214"/>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t>            </a:t>
            </a:r>
          </a:p>
          <a:p>
            <a:r>
              <a:rPr lang="en-US" sz="3600" b="1" dirty="0"/>
              <a:t>            Sergio Castillo</a:t>
            </a:r>
          </a:p>
          <a:p>
            <a:r>
              <a:rPr lang="en-US" sz="2400" dirty="0"/>
              <a:t>	 </a:t>
            </a:r>
            <a:r>
              <a:rPr lang="en-US" sz="2400" b="1" dirty="0">
                <a:solidFill>
                  <a:srgbClr val="3DCD58"/>
                </a:solidFill>
              </a:rPr>
              <a:t>Electronics, Prj Engr</a:t>
            </a:r>
            <a:r>
              <a:rPr lang="en-US" sz="2400" dirty="0">
                <a:solidFill>
                  <a:srgbClr val="3DCD58"/>
                </a:solidFill>
              </a:rPr>
              <a:t>, </a:t>
            </a:r>
            <a:r>
              <a:rPr lang="en-US" sz="2000" dirty="0">
                <a:solidFill>
                  <a:srgbClr val="3DCD58"/>
                </a:solidFill>
              </a:rPr>
              <a:t>PIIT MTY </a:t>
            </a:r>
            <a:r>
              <a:rPr lang="en-US" sz="2000" dirty="0"/>
              <a:t>MEX               MEX</a:t>
            </a:r>
            <a:endParaRPr lang="en-US" sz="2400" dirty="0"/>
          </a:p>
          <a:p>
            <a:r>
              <a:rPr lang="en-US" sz="3600" dirty="0"/>
              <a:t> </a:t>
            </a:r>
          </a:p>
        </p:txBody>
      </p:sp>
      <p:pic>
        <p:nvPicPr>
          <p:cNvPr id="20" name="Picture 19">
            <a:extLst>
              <a:ext uri="{FF2B5EF4-FFF2-40B4-BE49-F238E27FC236}">
                <a16:creationId xmlns:a16="http://schemas.microsoft.com/office/drawing/2014/main" id="{CBF87618-D898-477E-947F-07570BFCB7E8}"/>
              </a:ext>
            </a:extLst>
          </p:cNvPr>
          <p:cNvPicPr preferRelativeResize="0">
            <a:picLocks/>
          </p:cNvPicPr>
          <p:nvPr/>
        </p:nvPicPr>
        <p:blipFill>
          <a:blip r:embed="rId8"/>
          <a:stretch>
            <a:fillRect/>
          </a:stretch>
        </p:blipFill>
        <p:spPr>
          <a:xfrm>
            <a:off x="8646955" y="9628359"/>
            <a:ext cx="2093976" cy="2103120"/>
          </a:xfrm>
          <a:prstGeom prst="flowChartConnector">
            <a:avLst/>
          </a:prstGeom>
          <a:solidFill>
            <a:schemeClr val="bg1"/>
          </a:solidFill>
          <a:ln w="38100">
            <a:solidFill>
              <a:schemeClr val="tx1"/>
            </a:solidFill>
          </a:ln>
        </p:spPr>
      </p:pic>
      <p:sp>
        <p:nvSpPr>
          <p:cNvPr id="21" name="TextBox 20">
            <a:extLst>
              <a:ext uri="{FF2B5EF4-FFF2-40B4-BE49-F238E27FC236}">
                <a16:creationId xmlns:a16="http://schemas.microsoft.com/office/drawing/2014/main" id="{410F3B2A-E85C-477E-8EB0-C25F33035EDB}"/>
              </a:ext>
            </a:extLst>
          </p:cNvPr>
          <p:cNvSpPr txBox="1"/>
          <p:nvPr/>
        </p:nvSpPr>
        <p:spPr>
          <a:xfrm>
            <a:off x="9233272" y="12254967"/>
            <a:ext cx="6537960" cy="1529329"/>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t>	 </a:t>
            </a:r>
            <a:r>
              <a:rPr lang="en-US" sz="3600" b="1" dirty="0"/>
              <a:t>Alan Salas </a:t>
            </a:r>
            <a:endParaRPr lang="en-US" sz="100" b="1" dirty="0"/>
          </a:p>
          <a:p>
            <a:r>
              <a:rPr lang="en-US" sz="100" b="1" dirty="0"/>
              <a:t>                                                                                                                                                                                                                                                                                                                                                                                                                                                                                              </a:t>
            </a:r>
            <a:r>
              <a:rPr lang="en-US" sz="2800" b="1" dirty="0">
                <a:solidFill>
                  <a:srgbClr val="3DCD58"/>
                </a:solidFill>
              </a:rPr>
              <a:t>Electronics, Sr Prj Engr, PIIT</a:t>
            </a:r>
            <a:r>
              <a:rPr lang="en-US" sz="2400" b="1" dirty="0">
                <a:solidFill>
                  <a:srgbClr val="3DCD58"/>
                </a:solidFill>
              </a:rPr>
              <a:t> </a:t>
            </a:r>
          </a:p>
          <a:p>
            <a:r>
              <a:rPr lang="en-US" sz="2400" b="1" dirty="0"/>
              <a:t>                  MTY MEX</a:t>
            </a:r>
            <a:endParaRPr lang="en-US" sz="2000" b="1" dirty="0"/>
          </a:p>
        </p:txBody>
      </p:sp>
      <p:pic>
        <p:nvPicPr>
          <p:cNvPr id="22" name="Picture 2" descr="https://ids.se.com/image/user_male_portrait?img_id=6651035&amp;img_id_token=Wbtpo%2F3J2MR%2BjDAaJuCCL%2F0tHg0%3D&amp;t=1575623642757">
            <a:extLst>
              <a:ext uri="{FF2B5EF4-FFF2-40B4-BE49-F238E27FC236}">
                <a16:creationId xmlns:a16="http://schemas.microsoft.com/office/drawing/2014/main" id="{9972D2B5-76D6-4D61-B4E4-A1317334397C}"/>
              </a:ext>
            </a:extLst>
          </p:cNvPr>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8646955" y="11999044"/>
            <a:ext cx="2093976" cy="2102902"/>
          </a:xfrm>
          <a:prstGeom prst="flowChartConnector">
            <a:avLst/>
          </a:prstGeom>
          <a:solidFill>
            <a:schemeClr val="bg1"/>
          </a:solidFill>
          <a:ln w="38100">
            <a:solidFill>
              <a:schemeClr val="tx1"/>
            </a:solidFill>
          </a:ln>
          <a:extLst/>
        </p:spPr>
      </p:pic>
      <p:sp>
        <p:nvSpPr>
          <p:cNvPr id="23" name="TextBox 22">
            <a:extLst>
              <a:ext uri="{FF2B5EF4-FFF2-40B4-BE49-F238E27FC236}">
                <a16:creationId xmlns:a16="http://schemas.microsoft.com/office/drawing/2014/main" id="{8ABA25EB-43BB-482F-AC2C-B4A85F906129}"/>
              </a:ext>
            </a:extLst>
          </p:cNvPr>
          <p:cNvSpPr txBox="1"/>
          <p:nvPr/>
        </p:nvSpPr>
        <p:spPr>
          <a:xfrm>
            <a:off x="17293683" y="5045105"/>
            <a:ext cx="6537960" cy="1384995"/>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spAutoFit/>
          </a:bodyPr>
          <a:lstStyle/>
          <a:p>
            <a:pPr lvl="0"/>
            <a:r>
              <a:rPr lang="en-US" sz="2400" dirty="0"/>
              <a:t>	</a:t>
            </a:r>
            <a:r>
              <a:rPr lang="en-US" sz="1800" b="1" dirty="0"/>
              <a:t>  </a:t>
            </a:r>
          </a:p>
          <a:p>
            <a:pPr lvl="0"/>
            <a:r>
              <a:rPr lang="en-US" sz="1800" b="1" dirty="0"/>
              <a:t>                           </a:t>
            </a:r>
            <a:r>
              <a:rPr lang="en-US" sz="3200" b="1" dirty="0"/>
              <a:t>Lesli Rodriguez</a:t>
            </a:r>
          </a:p>
          <a:p>
            <a:r>
              <a:rPr lang="en-US" sz="1600" dirty="0"/>
              <a:t>                              </a:t>
            </a:r>
            <a:r>
              <a:rPr lang="en-US" sz="2800" b="1" dirty="0">
                <a:solidFill>
                  <a:srgbClr val="3DCD58"/>
                </a:solidFill>
              </a:rPr>
              <a:t>Elec-Mech Prj Engr </a:t>
            </a:r>
            <a:r>
              <a:rPr lang="en-US" sz="1800" b="1" dirty="0">
                <a:solidFill>
                  <a:srgbClr val="3DCD58"/>
                </a:solidFill>
              </a:rPr>
              <a:t>MTY MEX</a:t>
            </a:r>
            <a:endParaRPr lang="en-US" sz="1600" b="1" dirty="0">
              <a:solidFill>
                <a:srgbClr val="3DCD58"/>
              </a:solidFill>
            </a:endParaRPr>
          </a:p>
        </p:txBody>
      </p:sp>
      <p:sp>
        <p:nvSpPr>
          <p:cNvPr id="24" name="Oval 23">
            <a:extLst>
              <a:ext uri="{FF2B5EF4-FFF2-40B4-BE49-F238E27FC236}">
                <a16:creationId xmlns:a16="http://schemas.microsoft.com/office/drawing/2014/main" id="{B69CCF30-51E7-452E-B098-DF8A3B041339}"/>
              </a:ext>
            </a:extLst>
          </p:cNvPr>
          <p:cNvSpPr/>
          <p:nvPr/>
        </p:nvSpPr>
        <p:spPr>
          <a:xfrm>
            <a:off x="16544768" y="4798556"/>
            <a:ext cx="2093976" cy="2103120"/>
          </a:xfrm>
          <a:prstGeom prst="ellipse">
            <a:avLst/>
          </a:prstGeom>
          <a:blipFill rotWithShape="1">
            <a:blip r:embed="rId10"/>
            <a:stretch>
              <a:fillRect/>
            </a:stretch>
          </a:blipFill>
          <a:ln>
            <a:solidFill>
              <a:schemeClr val="accent3">
                <a:lumMod val="75000"/>
              </a:schemeClr>
            </a:solidFill>
          </a:ln>
        </p:spPr>
        <p:style>
          <a:lnRef idx="2">
            <a:scrgbClr r="0" g="0" b="0"/>
          </a:lnRef>
          <a:fillRef idx="1">
            <a:scrgbClr r="0" g="0" b="0"/>
          </a:fillRef>
          <a:effectRef idx="0">
            <a:schemeClr val="accent3">
              <a:tint val="40000"/>
              <a:hueOff val="0"/>
              <a:satOff val="0"/>
              <a:lumOff val="0"/>
              <a:alphaOff val="0"/>
            </a:schemeClr>
          </a:effectRef>
          <a:fontRef idx="minor">
            <a:schemeClr val="lt1">
              <a:hueOff val="0"/>
              <a:satOff val="0"/>
              <a:lumOff val="0"/>
              <a:alphaOff val="0"/>
            </a:schemeClr>
          </a:fontRef>
        </p:style>
      </p:sp>
      <p:sp>
        <p:nvSpPr>
          <p:cNvPr id="25" name="TextBox 24">
            <a:extLst>
              <a:ext uri="{FF2B5EF4-FFF2-40B4-BE49-F238E27FC236}">
                <a16:creationId xmlns:a16="http://schemas.microsoft.com/office/drawing/2014/main" id="{7EB47A2E-8968-4FED-9FBF-A793BD492676}"/>
              </a:ext>
            </a:extLst>
          </p:cNvPr>
          <p:cNvSpPr txBox="1"/>
          <p:nvPr/>
        </p:nvSpPr>
        <p:spPr>
          <a:xfrm>
            <a:off x="17293683" y="7650865"/>
            <a:ext cx="6537960" cy="1077218"/>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600" b="1" dirty="0"/>
              <a:t>              </a:t>
            </a:r>
            <a:r>
              <a:rPr lang="en-US" sz="3200" b="1" dirty="0"/>
              <a:t>Karen Valeria Vidales</a:t>
            </a:r>
          </a:p>
          <a:p>
            <a:r>
              <a:rPr lang="en-US" sz="2800" b="1" dirty="0"/>
              <a:t>                  </a:t>
            </a:r>
            <a:r>
              <a:rPr lang="en-US" sz="2400" b="1" dirty="0">
                <a:solidFill>
                  <a:srgbClr val="3DCD58"/>
                </a:solidFill>
              </a:rPr>
              <a:t>Elec.Mech Engr, </a:t>
            </a:r>
            <a:r>
              <a:rPr lang="en-US" sz="1800" b="1" dirty="0">
                <a:solidFill>
                  <a:srgbClr val="3DCD58"/>
                </a:solidFill>
              </a:rPr>
              <a:t>PIIT MTY MEX </a:t>
            </a:r>
          </a:p>
        </p:txBody>
      </p:sp>
      <p:pic>
        <p:nvPicPr>
          <p:cNvPr id="26" name="Picture 2" descr="https://ids.se.com/image/user_male_portrait?img_id=8132226&amp;img_id_token=3bjM6mtuNLdKEdba9qB23DHq8g8%3D&amp;t=1575652563667">
            <a:extLst>
              <a:ext uri="{FF2B5EF4-FFF2-40B4-BE49-F238E27FC236}">
                <a16:creationId xmlns:a16="http://schemas.microsoft.com/office/drawing/2014/main" id="{2ABE9B0D-DC28-48EE-946C-DA5160FCC9DE}"/>
              </a:ext>
            </a:extLst>
          </p:cNvPr>
          <p:cNvPicPr preferRelativeResize="0">
            <a:picLocks noChangeArrowheads="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16544768" y="7137914"/>
            <a:ext cx="2093976" cy="2103120"/>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AED8EE3-D756-4D34-92CC-B633135F5616}"/>
              </a:ext>
            </a:extLst>
          </p:cNvPr>
          <p:cNvSpPr txBox="1"/>
          <p:nvPr/>
        </p:nvSpPr>
        <p:spPr>
          <a:xfrm>
            <a:off x="17293683" y="9841038"/>
            <a:ext cx="6537960" cy="1529329"/>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t>	</a:t>
            </a:r>
            <a:r>
              <a:rPr lang="en-US" sz="3547" b="1" dirty="0"/>
              <a:t>Jorge Chacon</a:t>
            </a:r>
          </a:p>
          <a:p>
            <a:r>
              <a:rPr lang="en-US" sz="2800" b="1" dirty="0"/>
              <a:t>	</a:t>
            </a:r>
            <a:r>
              <a:rPr lang="en-US" sz="2400" b="1" dirty="0">
                <a:solidFill>
                  <a:srgbClr val="3DCD58"/>
                </a:solidFill>
              </a:rPr>
              <a:t>Sr Prj Elec-Mech,Rev,Eng</a:t>
            </a:r>
            <a:r>
              <a:rPr lang="en-US" sz="1773" b="1" dirty="0">
                <a:solidFill>
                  <a:srgbClr val="3DCD58"/>
                </a:solidFill>
              </a:rPr>
              <a:t> MEX      </a:t>
            </a:r>
            <a:r>
              <a:rPr lang="en-US" sz="1773" b="1" dirty="0"/>
              <a:t>	</a:t>
            </a:r>
            <a:r>
              <a:rPr lang="en-US" sz="2400" b="1" dirty="0"/>
              <a:t>MTY, MEX</a:t>
            </a:r>
            <a:endParaRPr lang="en-US" sz="2400" dirty="0"/>
          </a:p>
        </p:txBody>
      </p:sp>
      <p:pic>
        <p:nvPicPr>
          <p:cNvPr id="28" name="Picture 27">
            <a:extLst>
              <a:ext uri="{FF2B5EF4-FFF2-40B4-BE49-F238E27FC236}">
                <a16:creationId xmlns:a16="http://schemas.microsoft.com/office/drawing/2014/main" id="{EA2BFA62-CE7E-4FAB-8DE4-436D6F96594F}"/>
              </a:ext>
            </a:extLst>
          </p:cNvPr>
          <p:cNvPicPr preferRelativeResize="0">
            <a:picLocks/>
          </p:cNvPicPr>
          <p:nvPr/>
        </p:nvPicPr>
        <p:blipFill>
          <a:blip r:embed="rId12"/>
          <a:stretch>
            <a:fillRect/>
          </a:stretch>
        </p:blipFill>
        <p:spPr>
          <a:xfrm>
            <a:off x="16544768" y="9585006"/>
            <a:ext cx="2093976" cy="2103120"/>
          </a:xfrm>
          <a:prstGeom prst="ellipse">
            <a:avLst/>
          </a:prstGeom>
          <a:solidFill>
            <a:schemeClr val="bg1"/>
          </a:solidFill>
          <a:ln w="381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29" name="TextBox 28">
            <a:extLst>
              <a:ext uri="{FF2B5EF4-FFF2-40B4-BE49-F238E27FC236}">
                <a16:creationId xmlns:a16="http://schemas.microsoft.com/office/drawing/2014/main" id="{6DB7BE2A-D37E-4657-81E1-FF9E74CA6F51}"/>
              </a:ext>
            </a:extLst>
          </p:cNvPr>
          <p:cNvSpPr txBox="1"/>
          <p:nvPr/>
        </p:nvSpPr>
        <p:spPr>
          <a:xfrm>
            <a:off x="17293683" y="12239787"/>
            <a:ext cx="6537960" cy="1569660"/>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spAutoFit/>
          </a:bodyPr>
          <a:lstStyle/>
          <a:p>
            <a:pPr lvl="0"/>
            <a:r>
              <a:rPr lang="en-US" sz="3600" dirty="0"/>
              <a:t>	</a:t>
            </a:r>
            <a:r>
              <a:rPr lang="en-US" sz="2800" b="1" dirty="0"/>
              <a:t> </a:t>
            </a:r>
            <a:r>
              <a:rPr lang="en-US" sz="3200" b="1" dirty="0"/>
              <a:t>Mariel Puente</a:t>
            </a:r>
          </a:p>
          <a:p>
            <a:pPr lvl="0"/>
            <a:r>
              <a:rPr lang="en-US" sz="3200" b="1" dirty="0"/>
              <a:t>              </a:t>
            </a:r>
            <a:r>
              <a:rPr lang="en-US" sz="2800" dirty="0">
                <a:solidFill>
                  <a:srgbClr val="3DCD58"/>
                </a:solidFill>
              </a:rPr>
              <a:t>Sr Designer, Elec-Mech, Rev</a:t>
            </a:r>
            <a:r>
              <a:rPr lang="en-US" sz="2800" dirty="0"/>
              <a:t>,</a:t>
            </a:r>
          </a:p>
          <a:p>
            <a:pPr lvl="0"/>
            <a:r>
              <a:rPr lang="en-US" sz="2800" dirty="0"/>
              <a:t>                Eng. Geomagic</a:t>
            </a:r>
            <a:r>
              <a:rPr lang="en-US" sz="2800" b="1" dirty="0"/>
              <a:t>, </a:t>
            </a:r>
            <a:r>
              <a:rPr lang="en-US" sz="2000" b="1" dirty="0"/>
              <a:t>MTY, MEX</a:t>
            </a:r>
            <a:endParaRPr lang="en-US" sz="2800" dirty="0"/>
          </a:p>
        </p:txBody>
      </p:sp>
      <p:sp>
        <p:nvSpPr>
          <p:cNvPr id="30" name="Oval 29">
            <a:extLst>
              <a:ext uri="{FF2B5EF4-FFF2-40B4-BE49-F238E27FC236}">
                <a16:creationId xmlns:a16="http://schemas.microsoft.com/office/drawing/2014/main" id="{860CB9A3-B4CB-4C79-AFE7-4E773C0D5034}"/>
              </a:ext>
            </a:extLst>
          </p:cNvPr>
          <p:cNvSpPr/>
          <p:nvPr/>
        </p:nvSpPr>
        <p:spPr>
          <a:xfrm>
            <a:off x="16544768" y="11999044"/>
            <a:ext cx="2093976" cy="2103120"/>
          </a:xfrm>
          <a:prstGeom prst="ellipse">
            <a:avLst/>
          </a:prstGeom>
          <a:blipFill rotWithShape="1">
            <a:blip r:embed="rId13"/>
            <a:stretch>
              <a:fillRect/>
            </a:stretch>
          </a:blipFill>
          <a:ln>
            <a:noFill/>
          </a:ln>
        </p:spPr>
        <p:style>
          <a:lnRef idx="2">
            <a:scrgbClr r="0" g="0" b="0"/>
          </a:lnRef>
          <a:fillRef idx="1">
            <a:scrgbClr r="0" g="0" b="0"/>
          </a:fillRef>
          <a:effectRef idx="0">
            <a:schemeClr val="accent3">
              <a:tint val="40000"/>
              <a:hueOff val="0"/>
              <a:satOff val="0"/>
              <a:lumOff val="0"/>
              <a:alphaOff val="0"/>
            </a:schemeClr>
          </a:effectRef>
          <a:fontRef idx="minor">
            <a:schemeClr val="lt1">
              <a:hueOff val="0"/>
              <a:satOff val="0"/>
              <a:lumOff val="0"/>
              <a:alphaOff val="0"/>
            </a:schemeClr>
          </a:fontRef>
        </p:style>
      </p:sp>
      <p:sp>
        <p:nvSpPr>
          <p:cNvPr id="31" name="TextBox 30">
            <a:extLst>
              <a:ext uri="{FF2B5EF4-FFF2-40B4-BE49-F238E27FC236}">
                <a16:creationId xmlns:a16="http://schemas.microsoft.com/office/drawing/2014/main" id="{167440D5-738A-439C-A90F-F1DD9229B3F8}"/>
              </a:ext>
            </a:extLst>
          </p:cNvPr>
          <p:cNvSpPr txBox="1"/>
          <p:nvPr/>
        </p:nvSpPr>
        <p:spPr>
          <a:xfrm>
            <a:off x="25140321" y="5045105"/>
            <a:ext cx="6537960" cy="1529329"/>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t>	</a:t>
            </a:r>
            <a:r>
              <a:rPr lang="en-US" sz="3547" b="1" dirty="0"/>
              <a:t>Elena Manriquez</a:t>
            </a:r>
            <a:endParaRPr lang="en-US" sz="1200" b="1" dirty="0"/>
          </a:p>
          <a:p>
            <a:r>
              <a:rPr lang="en-US" sz="1200" dirty="0"/>
              <a:t>	</a:t>
            </a:r>
            <a:r>
              <a:rPr lang="en-US" sz="2800" b="1" dirty="0">
                <a:solidFill>
                  <a:srgbClr val="3DCD58"/>
                </a:solidFill>
              </a:rPr>
              <a:t>Elec-Mech Eng. </a:t>
            </a:r>
            <a:r>
              <a:rPr lang="en-US" sz="2069" b="1" dirty="0">
                <a:solidFill>
                  <a:srgbClr val="3DCD58"/>
                </a:solidFill>
              </a:rPr>
              <a:t>PIIT MTY, MEX</a:t>
            </a:r>
            <a:endParaRPr lang="en-US" sz="2000" b="1" dirty="0">
              <a:solidFill>
                <a:srgbClr val="3DCD58"/>
              </a:solidFill>
            </a:endParaRPr>
          </a:p>
          <a:p>
            <a:r>
              <a:rPr lang="en-US" sz="2000" dirty="0"/>
              <a:t>	</a:t>
            </a:r>
            <a:r>
              <a:rPr lang="en-US" sz="2400" dirty="0"/>
              <a:t>QVE &amp; Reverse Engineering</a:t>
            </a:r>
            <a:endParaRPr lang="en-US" sz="2956" dirty="0"/>
          </a:p>
        </p:txBody>
      </p:sp>
      <p:pic>
        <p:nvPicPr>
          <p:cNvPr id="32" name="Picture 31">
            <a:extLst>
              <a:ext uri="{FF2B5EF4-FFF2-40B4-BE49-F238E27FC236}">
                <a16:creationId xmlns:a16="http://schemas.microsoft.com/office/drawing/2014/main" id="{675123D8-674D-4762-B06B-09901894077F}"/>
              </a:ext>
            </a:extLst>
          </p:cNvPr>
          <p:cNvPicPr preferRelativeResize="0">
            <a:picLocks/>
          </p:cNvPicPr>
          <p:nvPr/>
        </p:nvPicPr>
        <p:blipFill>
          <a:blip r:embed="rId14"/>
          <a:stretch>
            <a:fillRect/>
          </a:stretch>
        </p:blipFill>
        <p:spPr>
          <a:xfrm>
            <a:off x="24538399" y="4758964"/>
            <a:ext cx="2093976" cy="2103120"/>
          </a:xfrm>
          <a:prstGeom prst="ellipse">
            <a:avLst/>
          </a:prstGeom>
          <a:solidFill>
            <a:schemeClr val="bg1"/>
          </a:solidFill>
          <a:ln w="381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33" name="TextBox 32">
            <a:extLst>
              <a:ext uri="{FF2B5EF4-FFF2-40B4-BE49-F238E27FC236}">
                <a16:creationId xmlns:a16="http://schemas.microsoft.com/office/drawing/2014/main" id="{4E226774-1B66-45A0-A0B0-85F02A5233F5}"/>
              </a:ext>
            </a:extLst>
          </p:cNvPr>
          <p:cNvSpPr txBox="1"/>
          <p:nvPr/>
        </p:nvSpPr>
        <p:spPr>
          <a:xfrm>
            <a:off x="25140321" y="7443859"/>
            <a:ext cx="6537960" cy="1508105"/>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600" dirty="0"/>
              <a:t>	</a:t>
            </a:r>
            <a:r>
              <a:rPr lang="en-US" sz="3550" b="1" dirty="0"/>
              <a:t>Hector Corpus</a:t>
            </a:r>
          </a:p>
          <a:p>
            <a:r>
              <a:rPr lang="en-US" sz="2800" b="1" dirty="0"/>
              <a:t>	</a:t>
            </a:r>
            <a:r>
              <a:rPr lang="en-US" sz="2800" b="1" dirty="0">
                <a:solidFill>
                  <a:srgbClr val="3DCD58"/>
                </a:solidFill>
              </a:rPr>
              <a:t>Mechanical Drafter,</a:t>
            </a:r>
            <a:r>
              <a:rPr lang="en-US" sz="2000" b="1" dirty="0">
                <a:solidFill>
                  <a:srgbClr val="3DCD58"/>
                </a:solidFill>
              </a:rPr>
              <a:t> </a:t>
            </a:r>
            <a:r>
              <a:rPr lang="en-US" sz="1500" b="1" dirty="0">
                <a:solidFill>
                  <a:srgbClr val="3DCD58"/>
                </a:solidFill>
              </a:rPr>
              <a:t>PIIT  MTY MEX </a:t>
            </a:r>
          </a:p>
          <a:p>
            <a:r>
              <a:rPr lang="en-US" sz="2800" dirty="0"/>
              <a:t>	</a:t>
            </a:r>
            <a:r>
              <a:rPr lang="en-US" sz="2400" dirty="0"/>
              <a:t>Design 2D 3D / Geomagic ctrl</a:t>
            </a:r>
          </a:p>
        </p:txBody>
      </p:sp>
      <p:pic>
        <p:nvPicPr>
          <p:cNvPr id="34" name="Picture 33">
            <a:extLst>
              <a:ext uri="{FF2B5EF4-FFF2-40B4-BE49-F238E27FC236}">
                <a16:creationId xmlns:a16="http://schemas.microsoft.com/office/drawing/2014/main" id="{666F8C10-6E74-4F60-A432-77BB7DCB6682}"/>
              </a:ext>
            </a:extLst>
          </p:cNvPr>
          <p:cNvPicPr preferRelativeResize="0">
            <a:picLocks/>
          </p:cNvPicPr>
          <p:nvPr/>
        </p:nvPicPr>
        <p:blipFill>
          <a:blip r:embed="rId15"/>
          <a:stretch>
            <a:fillRect/>
          </a:stretch>
        </p:blipFill>
        <p:spPr>
          <a:xfrm>
            <a:off x="24538399" y="7225854"/>
            <a:ext cx="2093976" cy="2103120"/>
          </a:xfrm>
          <a:prstGeom prst="ellipse">
            <a:avLst/>
          </a:prstGeom>
          <a:solidFill>
            <a:schemeClr val="bg1"/>
          </a:solidFill>
          <a:ln w="381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35" name="TextBox 34">
            <a:extLst>
              <a:ext uri="{FF2B5EF4-FFF2-40B4-BE49-F238E27FC236}">
                <a16:creationId xmlns:a16="http://schemas.microsoft.com/office/drawing/2014/main" id="{ADAE1AF9-B37E-4A0C-8EBF-478F957CFFE8}"/>
              </a:ext>
            </a:extLst>
          </p:cNvPr>
          <p:cNvSpPr txBox="1"/>
          <p:nvPr/>
        </p:nvSpPr>
        <p:spPr>
          <a:xfrm>
            <a:off x="25140321" y="9841038"/>
            <a:ext cx="6537960" cy="1591056"/>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t>	</a:t>
            </a:r>
            <a:r>
              <a:rPr lang="en-US" sz="3547" b="1" dirty="0"/>
              <a:t>Jose Lopez</a:t>
            </a:r>
          </a:p>
          <a:p>
            <a:r>
              <a:rPr lang="en-US" sz="2800" b="1" dirty="0"/>
              <a:t>               </a:t>
            </a:r>
            <a:r>
              <a:rPr lang="en-US" sz="2800" b="1" dirty="0">
                <a:solidFill>
                  <a:srgbClr val="3DCD58"/>
                </a:solidFill>
              </a:rPr>
              <a:t>Mechanical Drafter</a:t>
            </a:r>
            <a:r>
              <a:rPr lang="en-US" sz="2956" b="1" dirty="0">
                <a:solidFill>
                  <a:srgbClr val="3DCD58"/>
                </a:solidFill>
              </a:rPr>
              <a:t>, </a:t>
            </a:r>
            <a:r>
              <a:rPr lang="en-US" sz="1600" b="1" dirty="0">
                <a:solidFill>
                  <a:srgbClr val="3DCD58"/>
                </a:solidFill>
              </a:rPr>
              <a:t>PIIT MTY MEX      </a:t>
            </a:r>
            <a:r>
              <a:rPr lang="en-US" sz="1773" b="1" dirty="0"/>
              <a:t>	</a:t>
            </a:r>
            <a:r>
              <a:rPr lang="en-US" sz="2364" dirty="0"/>
              <a:t>Design 2D 3D / Geomagic Dx</a:t>
            </a:r>
          </a:p>
        </p:txBody>
      </p:sp>
      <p:pic>
        <p:nvPicPr>
          <p:cNvPr id="36" name="Picture 35">
            <a:extLst>
              <a:ext uri="{FF2B5EF4-FFF2-40B4-BE49-F238E27FC236}">
                <a16:creationId xmlns:a16="http://schemas.microsoft.com/office/drawing/2014/main" id="{815D50CE-4D33-4504-84C5-E7FAA372AF20}"/>
              </a:ext>
            </a:extLst>
          </p:cNvPr>
          <p:cNvPicPr preferRelativeResize="0">
            <a:picLocks/>
          </p:cNvPicPr>
          <p:nvPr/>
        </p:nvPicPr>
        <p:blipFill>
          <a:blip r:embed="rId16"/>
          <a:stretch>
            <a:fillRect/>
          </a:stretch>
        </p:blipFill>
        <p:spPr>
          <a:xfrm>
            <a:off x="24519149" y="9585006"/>
            <a:ext cx="2093976" cy="2103120"/>
          </a:xfrm>
          <a:prstGeom prst="ellipse">
            <a:avLst/>
          </a:prstGeom>
          <a:solidFill>
            <a:schemeClr val="bg1"/>
          </a:solidFill>
          <a:ln w="381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37" name="TextBox 36">
            <a:extLst>
              <a:ext uri="{FF2B5EF4-FFF2-40B4-BE49-F238E27FC236}">
                <a16:creationId xmlns:a16="http://schemas.microsoft.com/office/drawing/2014/main" id="{450429B6-D969-48BD-828F-8D9D4F026939}"/>
              </a:ext>
            </a:extLst>
          </p:cNvPr>
          <p:cNvSpPr txBox="1"/>
          <p:nvPr/>
        </p:nvSpPr>
        <p:spPr>
          <a:xfrm>
            <a:off x="12928120" y="2236053"/>
            <a:ext cx="7233295" cy="1746184"/>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t>	   </a:t>
            </a:r>
            <a:r>
              <a:rPr lang="en-US" sz="3200" b="1" dirty="0"/>
              <a:t>Manuel Solis</a:t>
            </a:r>
          </a:p>
          <a:p>
            <a:r>
              <a:rPr lang="en-US" sz="3200" b="1" dirty="0"/>
              <a:t>	    </a:t>
            </a:r>
            <a:r>
              <a:rPr lang="en-US" sz="2800" b="1" dirty="0">
                <a:solidFill>
                  <a:srgbClr val="3DCD58"/>
                </a:solidFill>
              </a:rPr>
              <a:t>PIIT CoS Engr Mgr, </a:t>
            </a:r>
            <a:r>
              <a:rPr lang="en-US" sz="2000" b="1" dirty="0">
                <a:solidFill>
                  <a:srgbClr val="3DCD58"/>
                </a:solidFill>
              </a:rPr>
              <a:t>MTY, MEX</a:t>
            </a:r>
            <a:endParaRPr lang="en-US" sz="2800" b="1" dirty="0">
              <a:solidFill>
                <a:srgbClr val="3DCD58"/>
              </a:solidFill>
            </a:endParaRPr>
          </a:p>
          <a:p>
            <a:r>
              <a:rPr lang="en-US" sz="3200" dirty="0"/>
              <a:t>	    </a:t>
            </a:r>
            <a:r>
              <a:rPr lang="en-US" sz="2800" dirty="0"/>
              <a:t>Prj</a:t>
            </a:r>
            <a:r>
              <a:rPr lang="en-US" sz="3200" dirty="0"/>
              <a:t> Mgr, CoS &amp; SBO</a:t>
            </a:r>
            <a:endParaRPr lang="en-US" sz="2800" dirty="0"/>
          </a:p>
        </p:txBody>
      </p:sp>
      <p:pic>
        <p:nvPicPr>
          <p:cNvPr id="38" name="Picture 37">
            <a:extLst>
              <a:ext uri="{FF2B5EF4-FFF2-40B4-BE49-F238E27FC236}">
                <a16:creationId xmlns:a16="http://schemas.microsoft.com/office/drawing/2014/main" id="{470DE7C1-1B36-4335-B859-BCD54ADC17EE}"/>
              </a:ext>
            </a:extLst>
          </p:cNvPr>
          <p:cNvPicPr preferRelativeResize="0">
            <a:picLocks/>
          </p:cNvPicPr>
          <p:nvPr/>
        </p:nvPicPr>
        <p:blipFill rotWithShape="1">
          <a:blip r:embed="rId17"/>
          <a:srcRect t="-1050" r="5663" b="1"/>
          <a:stretch/>
        </p:blipFill>
        <p:spPr>
          <a:xfrm>
            <a:off x="12505510" y="2064691"/>
            <a:ext cx="2093976" cy="2103120"/>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39" name="TextBox 38">
            <a:extLst>
              <a:ext uri="{FF2B5EF4-FFF2-40B4-BE49-F238E27FC236}">
                <a16:creationId xmlns:a16="http://schemas.microsoft.com/office/drawing/2014/main" id="{70146E45-C680-45DA-89D2-4AE1D3735D7F}"/>
              </a:ext>
            </a:extLst>
          </p:cNvPr>
          <p:cNvSpPr txBox="1"/>
          <p:nvPr/>
        </p:nvSpPr>
        <p:spPr>
          <a:xfrm>
            <a:off x="11557805" y="422130"/>
            <a:ext cx="9515600" cy="1288558"/>
          </a:xfrm>
          <a:prstGeom prst="rect">
            <a:avLst/>
          </a:prstGeom>
          <a:solidFill>
            <a:srgbClr val="3DCD58"/>
          </a:solidFill>
        </p:spPr>
        <p:txBody>
          <a:bodyPr wrap="square" lIns="270256" tIns="135128" rIns="270256" bIns="135128">
            <a:spAutoFit/>
          </a:bodyPr>
          <a:lstStyle>
            <a:defPPr>
              <a:defRPr lang="en-US"/>
            </a:defPPr>
            <a:lvl1pPr algn="ctr">
              <a:defRPr sz="8276" b="1" spc="50">
                <a:ln w="0"/>
                <a:solidFill>
                  <a:schemeClr val="bg1"/>
                </a:solidFill>
                <a:latin typeface="Segoe UI" panose="020B0502040204020203" pitchFamily="34" charset="0"/>
                <a:cs typeface="Segoe UI" panose="020B0502040204020203" pitchFamily="34" charset="0"/>
              </a:defRPr>
            </a:lvl1pPr>
          </a:lstStyle>
          <a:p>
            <a:r>
              <a:rPr lang="es-419" sz="6600" dirty="0">
                <a:effectLst>
                  <a:outerShdw blurRad="38100" dist="38100" dir="2700000" algn="tl">
                    <a:srgbClr val="000000">
                      <a:alpha val="43137"/>
                    </a:srgbClr>
                  </a:outerShdw>
                </a:effectLst>
              </a:rPr>
              <a:t>Project Engineers</a:t>
            </a:r>
            <a:endParaRPr lang="en-US" sz="6600" dirty="0">
              <a:effectLst>
                <a:outerShdw blurRad="38100" dist="38100" dir="2700000" algn="tl">
                  <a:srgbClr val="000000">
                    <a:alpha val="43137"/>
                  </a:srgbClr>
                </a:outerShdw>
              </a:effectLst>
            </a:endParaRPr>
          </a:p>
        </p:txBody>
      </p:sp>
      <p:cxnSp>
        <p:nvCxnSpPr>
          <p:cNvPr id="40" name="Straight Connector 39">
            <a:extLst>
              <a:ext uri="{FF2B5EF4-FFF2-40B4-BE49-F238E27FC236}">
                <a16:creationId xmlns:a16="http://schemas.microsoft.com/office/drawing/2014/main" id="{3379BA99-3A02-40A1-963D-EAF36CCC9CDE}"/>
              </a:ext>
            </a:extLst>
          </p:cNvPr>
          <p:cNvCxnSpPr>
            <a:cxnSpLocks/>
          </p:cNvCxnSpPr>
          <p:nvPr/>
        </p:nvCxnSpPr>
        <p:spPr>
          <a:xfrm>
            <a:off x="239200" y="4479785"/>
            <a:ext cx="23788568" cy="0"/>
          </a:xfrm>
          <a:prstGeom prst="line">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76B8AE81-F688-48CA-9845-33DCBECAEF43}"/>
              </a:ext>
            </a:extLst>
          </p:cNvPr>
          <p:cNvCxnSpPr>
            <a:cxnSpLocks/>
          </p:cNvCxnSpPr>
          <p:nvPr/>
        </p:nvCxnSpPr>
        <p:spPr>
          <a:xfrm flipH="1">
            <a:off x="231307" y="4457461"/>
            <a:ext cx="7190" cy="8722552"/>
          </a:xfrm>
          <a:prstGeom prst="line">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FD0C269D-B4C0-4AC8-BFA5-F0933D0229D7}"/>
              </a:ext>
            </a:extLst>
          </p:cNvPr>
          <p:cNvCxnSpPr>
            <a:cxnSpLocks/>
          </p:cNvCxnSpPr>
          <p:nvPr/>
        </p:nvCxnSpPr>
        <p:spPr>
          <a:xfrm>
            <a:off x="231307" y="5812524"/>
            <a:ext cx="388225" cy="0"/>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A30886BF-BAF7-4B19-8F13-B47964C5B2BD}"/>
              </a:ext>
            </a:extLst>
          </p:cNvPr>
          <p:cNvCxnSpPr>
            <a:cxnSpLocks/>
          </p:cNvCxnSpPr>
          <p:nvPr/>
        </p:nvCxnSpPr>
        <p:spPr>
          <a:xfrm>
            <a:off x="231307" y="8274987"/>
            <a:ext cx="388225" cy="0"/>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8FD883F7-B992-4416-AB1D-D209B3CFF0FA}"/>
              </a:ext>
            </a:extLst>
          </p:cNvPr>
          <p:cNvCxnSpPr>
            <a:cxnSpLocks/>
          </p:cNvCxnSpPr>
          <p:nvPr/>
        </p:nvCxnSpPr>
        <p:spPr>
          <a:xfrm>
            <a:off x="231307" y="10736800"/>
            <a:ext cx="388225" cy="0"/>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B87A598E-7B2C-43B8-A87C-BD9222E431D8}"/>
              </a:ext>
            </a:extLst>
          </p:cNvPr>
          <p:cNvCxnSpPr>
            <a:cxnSpLocks/>
          </p:cNvCxnSpPr>
          <p:nvPr/>
        </p:nvCxnSpPr>
        <p:spPr>
          <a:xfrm>
            <a:off x="232803" y="13180013"/>
            <a:ext cx="388225" cy="0"/>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4EA69509-552B-48F4-8E28-54FA6786B915}"/>
              </a:ext>
            </a:extLst>
          </p:cNvPr>
          <p:cNvCxnSpPr>
            <a:cxnSpLocks/>
          </p:cNvCxnSpPr>
          <p:nvPr/>
        </p:nvCxnSpPr>
        <p:spPr>
          <a:xfrm flipH="1">
            <a:off x="8148185" y="4502110"/>
            <a:ext cx="7190" cy="8722552"/>
          </a:xfrm>
          <a:prstGeom prst="line">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7712E1A9-8EBE-43C8-B2DF-5CBEDF1F9B43}"/>
              </a:ext>
            </a:extLst>
          </p:cNvPr>
          <p:cNvCxnSpPr>
            <a:cxnSpLocks/>
          </p:cNvCxnSpPr>
          <p:nvPr/>
        </p:nvCxnSpPr>
        <p:spPr>
          <a:xfrm>
            <a:off x="8152711" y="5876024"/>
            <a:ext cx="469753" cy="0"/>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C73EC0B9-B0D4-4143-993A-EF96C7B283F8}"/>
              </a:ext>
            </a:extLst>
          </p:cNvPr>
          <p:cNvCxnSpPr>
            <a:cxnSpLocks/>
          </p:cNvCxnSpPr>
          <p:nvPr/>
        </p:nvCxnSpPr>
        <p:spPr>
          <a:xfrm>
            <a:off x="8155375" y="8288691"/>
            <a:ext cx="469753" cy="0"/>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32295182-A84E-4767-A196-213591E38B3B}"/>
              </a:ext>
            </a:extLst>
          </p:cNvPr>
          <p:cNvCxnSpPr>
            <a:cxnSpLocks/>
          </p:cNvCxnSpPr>
          <p:nvPr/>
        </p:nvCxnSpPr>
        <p:spPr>
          <a:xfrm>
            <a:off x="8148185" y="10736800"/>
            <a:ext cx="469753" cy="0"/>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8C5A37A4-C0E7-43A2-BF8C-D92CB8836934}"/>
              </a:ext>
            </a:extLst>
          </p:cNvPr>
          <p:cNvCxnSpPr>
            <a:cxnSpLocks/>
          </p:cNvCxnSpPr>
          <p:nvPr/>
        </p:nvCxnSpPr>
        <p:spPr>
          <a:xfrm>
            <a:off x="8136546" y="13224662"/>
            <a:ext cx="469753" cy="0"/>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CBDF9D91-70CD-486F-AD19-C1C7583F98F4}"/>
              </a:ext>
            </a:extLst>
          </p:cNvPr>
          <p:cNvCxnSpPr>
            <a:cxnSpLocks/>
          </p:cNvCxnSpPr>
          <p:nvPr/>
        </p:nvCxnSpPr>
        <p:spPr>
          <a:xfrm flipH="1">
            <a:off x="16073539" y="4487709"/>
            <a:ext cx="7190" cy="8722552"/>
          </a:xfrm>
          <a:prstGeom prst="line">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FF73A297-FD80-47EC-828A-C6188F3F5988}"/>
              </a:ext>
            </a:extLst>
          </p:cNvPr>
          <p:cNvCxnSpPr>
            <a:cxnSpLocks/>
          </p:cNvCxnSpPr>
          <p:nvPr/>
        </p:nvCxnSpPr>
        <p:spPr>
          <a:xfrm>
            <a:off x="16075015" y="5837924"/>
            <a:ext cx="469753" cy="0"/>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6A3E5CE1-AD30-4D23-B95B-D7FF16AC2AB6}"/>
              </a:ext>
            </a:extLst>
          </p:cNvPr>
          <p:cNvCxnSpPr>
            <a:cxnSpLocks/>
          </p:cNvCxnSpPr>
          <p:nvPr/>
        </p:nvCxnSpPr>
        <p:spPr>
          <a:xfrm>
            <a:off x="16080729" y="8274987"/>
            <a:ext cx="469753" cy="0"/>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A706EDC8-C5C8-46E9-A6B9-6E638A688E69}"/>
              </a:ext>
            </a:extLst>
          </p:cNvPr>
          <p:cNvCxnSpPr>
            <a:cxnSpLocks/>
          </p:cNvCxnSpPr>
          <p:nvPr/>
        </p:nvCxnSpPr>
        <p:spPr>
          <a:xfrm>
            <a:off x="16073539" y="10725104"/>
            <a:ext cx="469753" cy="0"/>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E5D5FF15-B860-47EB-B802-C1E4E6FDF6D4}"/>
              </a:ext>
            </a:extLst>
          </p:cNvPr>
          <p:cNvCxnSpPr>
            <a:cxnSpLocks/>
          </p:cNvCxnSpPr>
          <p:nvPr/>
        </p:nvCxnSpPr>
        <p:spPr>
          <a:xfrm>
            <a:off x="16080729" y="13211962"/>
            <a:ext cx="469753" cy="0"/>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7AFD9B06-7129-4F51-B7B2-A4512A015D01}"/>
              </a:ext>
            </a:extLst>
          </p:cNvPr>
          <p:cNvCxnSpPr>
            <a:cxnSpLocks/>
          </p:cNvCxnSpPr>
          <p:nvPr/>
        </p:nvCxnSpPr>
        <p:spPr>
          <a:xfrm>
            <a:off x="24049396" y="5812524"/>
            <a:ext cx="469753" cy="0"/>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258B7B72-9250-4FF0-88DA-4604E5BF628A}"/>
              </a:ext>
            </a:extLst>
          </p:cNvPr>
          <p:cNvCxnSpPr>
            <a:cxnSpLocks/>
          </p:cNvCxnSpPr>
          <p:nvPr/>
        </p:nvCxnSpPr>
        <p:spPr>
          <a:xfrm>
            <a:off x="24048602" y="4502110"/>
            <a:ext cx="16008" cy="6134456"/>
          </a:xfrm>
          <a:prstGeom prst="line">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66A604B0-8C42-44A1-8A25-8308644F94C8}"/>
              </a:ext>
            </a:extLst>
          </p:cNvPr>
          <p:cNvCxnSpPr>
            <a:cxnSpLocks/>
          </p:cNvCxnSpPr>
          <p:nvPr/>
        </p:nvCxnSpPr>
        <p:spPr>
          <a:xfrm>
            <a:off x="24068646" y="8361616"/>
            <a:ext cx="469753" cy="0"/>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6994F4A0-2745-41DD-9090-C1C9773EA4D2}"/>
              </a:ext>
            </a:extLst>
          </p:cNvPr>
          <p:cNvCxnSpPr>
            <a:cxnSpLocks/>
          </p:cNvCxnSpPr>
          <p:nvPr/>
        </p:nvCxnSpPr>
        <p:spPr>
          <a:xfrm>
            <a:off x="24021575" y="10643081"/>
            <a:ext cx="469753" cy="0"/>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FBA8E71C-F3A5-47BB-954B-E696C822536D}"/>
              </a:ext>
            </a:extLst>
          </p:cNvPr>
          <p:cNvCxnSpPr>
            <a:cxnSpLocks/>
          </p:cNvCxnSpPr>
          <p:nvPr/>
        </p:nvCxnSpPr>
        <p:spPr>
          <a:xfrm flipV="1">
            <a:off x="13565233" y="4190897"/>
            <a:ext cx="0" cy="288888"/>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7827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305D9C6F-CED2-4F15-920C-B897E660DAA4}"/>
              </a:ext>
            </a:extLst>
          </p:cNvPr>
          <p:cNvSpPr/>
          <p:nvPr/>
        </p:nvSpPr>
        <p:spPr>
          <a:xfrm>
            <a:off x="0" y="0"/>
            <a:ext cx="32004000" cy="15185938"/>
          </a:xfrm>
          <a:prstGeom prst="rect">
            <a:avLst/>
          </a:prstGeom>
          <a:solidFill>
            <a:srgbClr val="1B1B1B"/>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4BDA1A33-8E39-46BF-990E-BF7E711C1A43}"/>
              </a:ext>
            </a:extLst>
          </p:cNvPr>
          <p:cNvSpPr txBox="1"/>
          <p:nvPr/>
        </p:nvSpPr>
        <p:spPr>
          <a:xfrm>
            <a:off x="12188497" y="5173069"/>
            <a:ext cx="6812280" cy="1819656"/>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t>	 </a:t>
            </a:r>
            <a:r>
              <a:rPr lang="en-US" sz="3547" b="1" dirty="0"/>
              <a:t>Raul de la ROSA</a:t>
            </a:r>
          </a:p>
          <a:p>
            <a:r>
              <a:rPr lang="en-US" sz="3547" dirty="0"/>
              <a:t>	</a:t>
            </a:r>
            <a:r>
              <a:rPr lang="en-US" sz="2956" b="1" dirty="0"/>
              <a:t> </a:t>
            </a:r>
            <a:r>
              <a:rPr lang="en-US" sz="2800" b="1" dirty="0">
                <a:solidFill>
                  <a:srgbClr val="3DCD58"/>
                </a:solidFill>
              </a:rPr>
              <a:t>Supplier Quality Engr </a:t>
            </a:r>
            <a:r>
              <a:rPr lang="en-US" sz="1478" b="1" dirty="0">
                <a:solidFill>
                  <a:srgbClr val="3DCD58"/>
                </a:solidFill>
              </a:rPr>
              <a:t>MTY MEX </a:t>
            </a:r>
            <a:r>
              <a:rPr lang="en-US" sz="3547" dirty="0"/>
              <a:t>	 NAM </a:t>
            </a:r>
            <a:r>
              <a:rPr lang="en-US" sz="2956" dirty="0"/>
              <a:t>Strategic Projects</a:t>
            </a:r>
            <a:endParaRPr lang="en-US" sz="3547" dirty="0"/>
          </a:p>
        </p:txBody>
      </p:sp>
      <p:grpSp>
        <p:nvGrpSpPr>
          <p:cNvPr id="26" name="Group 25">
            <a:extLst>
              <a:ext uri="{FF2B5EF4-FFF2-40B4-BE49-F238E27FC236}">
                <a16:creationId xmlns:a16="http://schemas.microsoft.com/office/drawing/2014/main" id="{14E82B6F-7CB3-4371-BBB7-7E38911074EE}"/>
              </a:ext>
            </a:extLst>
          </p:cNvPr>
          <p:cNvGrpSpPr/>
          <p:nvPr/>
        </p:nvGrpSpPr>
        <p:grpSpPr>
          <a:xfrm>
            <a:off x="11452932" y="7210052"/>
            <a:ext cx="7566365" cy="2246025"/>
            <a:chOff x="12046932" y="9833533"/>
            <a:chExt cx="7566365" cy="2246025"/>
          </a:xfrm>
          <a:solidFill>
            <a:schemeClr val="bg1"/>
          </a:solidFill>
        </p:grpSpPr>
        <p:sp>
          <p:nvSpPr>
            <p:cNvPr id="46" name="TextBox 45">
              <a:extLst>
                <a:ext uri="{FF2B5EF4-FFF2-40B4-BE49-F238E27FC236}">
                  <a16:creationId xmlns:a16="http://schemas.microsoft.com/office/drawing/2014/main" id="{E2C756AD-7100-45F7-B86F-36E280E61FAC}"/>
                </a:ext>
              </a:extLst>
            </p:cNvPr>
            <p:cNvSpPr txBox="1"/>
            <p:nvPr/>
          </p:nvSpPr>
          <p:spPr>
            <a:xfrm>
              <a:off x="12801017" y="10012399"/>
              <a:ext cx="6812280" cy="1819656"/>
            </a:xfrm>
            <a:prstGeom prst="rect">
              <a:avLst/>
            </a:prstGeom>
            <a:grpFill/>
            <a:ln w="38100">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t>	 </a:t>
              </a:r>
              <a:r>
                <a:rPr lang="en-US" sz="3547" b="1" dirty="0"/>
                <a:t>Nayeli Diaz</a:t>
              </a:r>
            </a:p>
            <a:p>
              <a:r>
                <a:rPr lang="en-US" sz="3547" dirty="0"/>
                <a:t>	</a:t>
              </a:r>
              <a:r>
                <a:rPr lang="en-US" sz="2956" b="1" dirty="0"/>
                <a:t> </a:t>
              </a:r>
              <a:r>
                <a:rPr lang="en-US" sz="2800" b="1" dirty="0">
                  <a:solidFill>
                    <a:srgbClr val="3DCD58"/>
                  </a:solidFill>
                </a:rPr>
                <a:t>Supplier Quality Engr </a:t>
              </a:r>
              <a:r>
                <a:rPr lang="en-US" sz="1478" b="1" dirty="0">
                  <a:solidFill>
                    <a:srgbClr val="3DCD58"/>
                  </a:solidFill>
                </a:rPr>
                <a:t>MTY MEX </a:t>
              </a:r>
              <a:r>
                <a:rPr lang="en-US" sz="3547" dirty="0"/>
                <a:t>	 NAM </a:t>
              </a:r>
              <a:r>
                <a:rPr lang="en-US" sz="2956" dirty="0"/>
                <a:t>Strategic Projects</a:t>
              </a:r>
              <a:endParaRPr lang="en-US" sz="3547" dirty="0"/>
            </a:p>
          </p:txBody>
        </p:sp>
        <p:grpSp>
          <p:nvGrpSpPr>
            <p:cNvPr id="6" name="Group 5">
              <a:extLst>
                <a:ext uri="{FF2B5EF4-FFF2-40B4-BE49-F238E27FC236}">
                  <a16:creationId xmlns:a16="http://schemas.microsoft.com/office/drawing/2014/main" id="{48A2E178-2A23-45FA-ABA7-D24C2D9737B8}"/>
                </a:ext>
              </a:extLst>
            </p:cNvPr>
            <p:cNvGrpSpPr/>
            <p:nvPr/>
          </p:nvGrpSpPr>
          <p:grpSpPr>
            <a:xfrm>
              <a:off x="12046932" y="9833533"/>
              <a:ext cx="2278373" cy="2246025"/>
              <a:chOff x="11969661" y="7535386"/>
              <a:chExt cx="2377441" cy="2350008"/>
            </a:xfrm>
            <a:grpFill/>
          </p:grpSpPr>
          <p:pic>
            <p:nvPicPr>
              <p:cNvPr id="89" name="Picture 88">
                <a:extLst>
                  <a:ext uri="{FF2B5EF4-FFF2-40B4-BE49-F238E27FC236}">
                    <a16:creationId xmlns:a16="http://schemas.microsoft.com/office/drawing/2014/main" id="{4D94965E-2038-40DE-8291-1C5493F0B3D4}"/>
                  </a:ext>
                </a:extLst>
              </p:cNvPr>
              <p:cNvPicPr preferRelativeResize="0">
                <a:picLocks/>
              </p:cNvPicPr>
              <p:nvPr/>
            </p:nvPicPr>
            <p:blipFill rotWithShape="1">
              <a:blip r:embed="rId3"/>
              <a:srcRect l="10389" t="31541" r="78973" b="44510"/>
              <a:stretch/>
            </p:blipFill>
            <p:spPr>
              <a:xfrm>
                <a:off x="12136596" y="7606982"/>
                <a:ext cx="2121408" cy="2139696"/>
              </a:xfrm>
              <a:prstGeom prst="flowChartConnector">
                <a:avLst/>
              </a:prstGeom>
              <a:grpFill/>
              <a:ln w="38100">
                <a:solidFill>
                  <a:schemeClr val="accent1"/>
                </a:solidFill>
              </a:ln>
            </p:spPr>
          </p:pic>
          <p:pic>
            <p:nvPicPr>
              <p:cNvPr id="22" name="Picture 21">
                <a:extLst>
                  <a:ext uri="{FF2B5EF4-FFF2-40B4-BE49-F238E27FC236}">
                    <a16:creationId xmlns:a16="http://schemas.microsoft.com/office/drawing/2014/main" id="{4EE42F8F-B726-4CF2-B5E3-0E051B8D4633}"/>
                  </a:ext>
                </a:extLst>
              </p:cNvPr>
              <p:cNvPicPr preferRelativeResize="0">
                <a:picLocks/>
              </p:cNvPicPr>
              <p:nvPr/>
            </p:nvPicPr>
            <p:blipFill>
              <a:blip r:embed="rId4"/>
              <a:stretch>
                <a:fillRect/>
              </a:stretch>
            </p:blipFill>
            <p:spPr>
              <a:xfrm>
                <a:off x="11969661" y="7535386"/>
                <a:ext cx="2377441" cy="2350008"/>
              </a:xfrm>
              <a:prstGeom prst="ellipse">
                <a:avLst/>
              </a:prstGeom>
              <a:grpFill/>
              <a:ln w="38100">
                <a:solidFill>
                  <a:schemeClr val="tx1"/>
                </a:solidFill>
              </a:ln>
              <a:effectLst>
                <a:softEdge rad="112500"/>
              </a:effectLst>
            </p:spPr>
          </p:pic>
        </p:grpSp>
      </p:grpSp>
      <p:sp>
        <p:nvSpPr>
          <p:cNvPr id="31" name="Text Placeholder 30">
            <a:extLst>
              <a:ext uri="{FF2B5EF4-FFF2-40B4-BE49-F238E27FC236}">
                <a16:creationId xmlns:a16="http://schemas.microsoft.com/office/drawing/2014/main" id="{6B8E3B9C-0641-430B-A04A-4127BF2D9AB0}"/>
              </a:ext>
            </a:extLst>
          </p:cNvPr>
          <p:cNvSpPr>
            <a:spLocks noGrp="1"/>
          </p:cNvSpPr>
          <p:nvPr>
            <p:ph type="body" sz="quarter" idx="32"/>
          </p:nvPr>
        </p:nvSpPr>
        <p:spPr>
          <a:xfrm>
            <a:off x="3628330" y="643397"/>
            <a:ext cx="25041077" cy="1288558"/>
          </a:xfrm>
          <a:solidFill>
            <a:srgbClr val="3DCD58"/>
          </a:solidFill>
        </p:spPr>
        <p:txBody>
          <a:bodyPr wrap="square" lIns="270256" tIns="135128" rIns="270256" bIns="135128">
            <a:spAutoFit/>
          </a:bodyPr>
          <a:lstStyle/>
          <a:p>
            <a:pPr marL="0" algn="ctr" defTabSz="1481172"/>
            <a:r>
              <a:rPr lang="es-MX" sz="6600" b="1" spc="50" dirty="0">
                <a:ln w="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Supplier Quality &amp; Logistics – Strategic Projects SQLD Team</a:t>
            </a:r>
            <a:endParaRPr lang="en-US" sz="6600" b="1" spc="50" dirty="0">
              <a:ln w="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2823A24A-7448-4DBD-8983-EA71ED990F1C}"/>
              </a:ext>
            </a:extLst>
          </p:cNvPr>
          <p:cNvSpPr txBox="1"/>
          <p:nvPr/>
        </p:nvSpPr>
        <p:spPr>
          <a:xfrm>
            <a:off x="11745883" y="2617843"/>
            <a:ext cx="6812280" cy="1820819"/>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t>	Lucy Casas</a:t>
            </a:r>
          </a:p>
          <a:p>
            <a:r>
              <a:rPr lang="en-US" sz="3547" b="1" dirty="0"/>
              <a:t>	</a:t>
            </a:r>
            <a:r>
              <a:rPr lang="en-US" sz="2956" b="1" dirty="0">
                <a:solidFill>
                  <a:srgbClr val="3DCD58"/>
                </a:solidFill>
              </a:rPr>
              <a:t>Supplier Quality Manager</a:t>
            </a:r>
          </a:p>
          <a:p>
            <a:r>
              <a:rPr lang="en-US" sz="3547" dirty="0"/>
              <a:t>	NAM </a:t>
            </a:r>
            <a:r>
              <a:rPr lang="en-US" sz="2956" dirty="0"/>
              <a:t>Strategic Projects</a:t>
            </a:r>
          </a:p>
        </p:txBody>
      </p:sp>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13445838" y="4509260"/>
            <a:ext cx="0" cy="332549"/>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439951" y="4842088"/>
            <a:ext cx="11035265" cy="0"/>
          </a:xfrm>
          <a:prstGeom prst="line">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2445100" y="4883718"/>
            <a:ext cx="1" cy="8301163"/>
          </a:xfrm>
          <a:prstGeom prst="line">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0788856" y="4863353"/>
            <a:ext cx="10416" cy="8274149"/>
          </a:xfrm>
          <a:prstGeom prst="line">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a:endCxn id="29" idx="2"/>
          </p:cNvCxnSpPr>
          <p:nvPr/>
        </p:nvCxnSpPr>
        <p:spPr>
          <a:xfrm flipV="1">
            <a:off x="10794064" y="6026624"/>
            <a:ext cx="818849" cy="14227"/>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a:cxnSpLocks/>
          </p:cNvCxnSpPr>
          <p:nvPr/>
        </p:nvCxnSpPr>
        <p:spPr>
          <a:xfrm>
            <a:off x="2456626" y="13193123"/>
            <a:ext cx="620641" cy="0"/>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445839" y="4857301"/>
            <a:ext cx="5886402" cy="16257"/>
          </a:xfrm>
          <a:prstGeom prst="line">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19313363" y="4887719"/>
            <a:ext cx="37756" cy="8165467"/>
          </a:xfrm>
          <a:prstGeom prst="line">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19" name="Group 18">
            <a:extLst>
              <a:ext uri="{FF2B5EF4-FFF2-40B4-BE49-F238E27FC236}">
                <a16:creationId xmlns:a16="http://schemas.microsoft.com/office/drawing/2014/main" id="{71EACD4E-C7C4-42A2-A620-B3191089E48E}"/>
              </a:ext>
            </a:extLst>
          </p:cNvPr>
          <p:cNvGrpSpPr/>
          <p:nvPr/>
        </p:nvGrpSpPr>
        <p:grpSpPr>
          <a:xfrm>
            <a:off x="3145231" y="7244487"/>
            <a:ext cx="7324388" cy="2139696"/>
            <a:chOff x="4035075" y="9751078"/>
            <a:chExt cx="7324388" cy="2139696"/>
          </a:xfrm>
          <a:solidFill>
            <a:schemeClr val="bg1"/>
          </a:solidFill>
        </p:grpSpPr>
        <p:sp>
          <p:nvSpPr>
            <p:cNvPr id="68" name="TextBox 67">
              <a:extLst>
                <a:ext uri="{FF2B5EF4-FFF2-40B4-BE49-F238E27FC236}">
                  <a16:creationId xmlns:a16="http://schemas.microsoft.com/office/drawing/2014/main" id="{8B3C185A-3B02-4D9D-911D-04E0024E1BE6}"/>
                </a:ext>
              </a:extLst>
            </p:cNvPr>
            <p:cNvSpPr txBox="1"/>
            <p:nvPr/>
          </p:nvSpPr>
          <p:spPr>
            <a:xfrm>
              <a:off x="4547183" y="9885391"/>
              <a:ext cx="6812280" cy="1820819"/>
            </a:xfrm>
            <a:prstGeom prst="rect">
              <a:avLst/>
            </a:prstGeom>
            <a:grpFill/>
            <a:ln w="38100">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t>	 </a:t>
              </a:r>
              <a:r>
                <a:rPr lang="en-US" sz="3547" b="1" dirty="0"/>
                <a:t>Fatima Guzman</a:t>
              </a:r>
            </a:p>
            <a:p>
              <a:r>
                <a:rPr lang="en-US" sz="3547" b="1" dirty="0"/>
                <a:t> </a:t>
              </a:r>
              <a:r>
                <a:rPr lang="en-US" sz="3547" dirty="0"/>
                <a:t>	</a:t>
              </a:r>
              <a:r>
                <a:rPr lang="en-US" sz="2956" b="1" dirty="0"/>
                <a:t> </a:t>
              </a:r>
              <a:r>
                <a:rPr lang="en-US" sz="2956" b="1" dirty="0">
                  <a:solidFill>
                    <a:srgbClr val="3DCD58"/>
                  </a:solidFill>
                </a:rPr>
                <a:t>Supplier Quality Engr </a:t>
              </a:r>
              <a:r>
                <a:rPr lang="en-US" sz="1478" b="1" dirty="0">
                  <a:solidFill>
                    <a:srgbClr val="3DCD58"/>
                  </a:solidFill>
                </a:rPr>
                <a:t>MTY MEX </a:t>
              </a:r>
              <a:r>
                <a:rPr lang="en-US" sz="3547" dirty="0"/>
                <a:t>	 NAM </a:t>
              </a:r>
              <a:r>
                <a:rPr lang="en-US" sz="2956" dirty="0"/>
                <a:t>Strategic Projects</a:t>
              </a:r>
              <a:endParaRPr lang="en-US" sz="3547" dirty="0"/>
            </a:p>
          </p:txBody>
        </p:sp>
        <p:pic>
          <p:nvPicPr>
            <p:cNvPr id="69" name="Picture 68">
              <a:extLst>
                <a:ext uri="{FF2B5EF4-FFF2-40B4-BE49-F238E27FC236}">
                  <a16:creationId xmlns:a16="http://schemas.microsoft.com/office/drawing/2014/main" id="{3CD293BE-7675-4489-A0D9-D01141467589}"/>
                </a:ext>
              </a:extLst>
            </p:cNvPr>
            <p:cNvPicPr preferRelativeResize="0">
              <a:picLocks/>
            </p:cNvPicPr>
            <p:nvPr/>
          </p:nvPicPr>
          <p:blipFill>
            <a:blip r:embed="rId5" cstate="email">
              <a:extLst>
                <a:ext uri="{28A0092B-C50C-407E-A947-70E740481C1C}">
                  <a14:useLocalDpi xmlns:a14="http://schemas.microsoft.com/office/drawing/2010/main" val="0"/>
                </a:ext>
              </a:extLst>
            </a:blip>
            <a:stretch>
              <a:fillRect/>
            </a:stretch>
          </p:blipFill>
          <p:spPr>
            <a:xfrm>
              <a:off x="4035075" y="9751078"/>
              <a:ext cx="2121408" cy="2139696"/>
            </a:xfrm>
            <a:prstGeom prst="ellipse">
              <a:avLst/>
            </a:prstGeom>
            <a:grpFill/>
            <a:ln w="38100" cap="rnd">
              <a:solidFill>
                <a:schemeClr val="bg1"/>
              </a:solidFill>
              <a:prstDash val="solid"/>
            </a:ln>
            <a:effectLst/>
          </p:spPr>
        </p:pic>
      </p:grpSp>
      <p:sp>
        <p:nvSpPr>
          <p:cNvPr id="40" name="TextBox 39">
            <a:extLst>
              <a:ext uri="{FF2B5EF4-FFF2-40B4-BE49-F238E27FC236}">
                <a16:creationId xmlns:a16="http://schemas.microsoft.com/office/drawing/2014/main" id="{72A4A986-CBB9-415F-A0BF-22BABC148FC7}"/>
              </a:ext>
            </a:extLst>
          </p:cNvPr>
          <p:cNvSpPr txBox="1"/>
          <p:nvPr/>
        </p:nvSpPr>
        <p:spPr>
          <a:xfrm>
            <a:off x="3628330" y="12088903"/>
            <a:ext cx="6812280" cy="1729833"/>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t>	 </a:t>
            </a:r>
            <a:r>
              <a:rPr lang="en-US" sz="3547" b="1" dirty="0"/>
              <a:t>Adrian Reyes</a:t>
            </a:r>
            <a:r>
              <a:rPr lang="en-US" sz="800" b="1" dirty="0"/>
              <a:t>                                      	 	   </a:t>
            </a:r>
            <a:r>
              <a:rPr lang="en-US" sz="2956" b="1" dirty="0">
                <a:solidFill>
                  <a:srgbClr val="3DCD58"/>
                </a:solidFill>
              </a:rPr>
              <a:t>Supplier Quality Engr </a:t>
            </a:r>
            <a:r>
              <a:rPr lang="en-US" sz="1478" b="1" dirty="0">
                <a:solidFill>
                  <a:srgbClr val="3DCD58"/>
                </a:solidFill>
              </a:rPr>
              <a:t>MTY MEX</a:t>
            </a:r>
            <a:r>
              <a:rPr lang="en-US" sz="100" b="1" dirty="0">
                <a:solidFill>
                  <a:srgbClr val="3DCD58"/>
                </a:solidFill>
              </a:rPr>
              <a:t>       </a:t>
            </a:r>
            <a:r>
              <a:rPr lang="en-US" sz="100" b="1" dirty="0"/>
              <a:t>	            </a:t>
            </a:r>
            <a:r>
              <a:rPr lang="en-US" sz="3547" dirty="0"/>
              <a:t>NAM </a:t>
            </a:r>
            <a:r>
              <a:rPr lang="en-US" sz="2956" dirty="0"/>
              <a:t>Strategic Projects</a:t>
            </a:r>
          </a:p>
        </p:txBody>
      </p:sp>
      <p:pic>
        <p:nvPicPr>
          <p:cNvPr id="29" name="Picture 28">
            <a:extLst>
              <a:ext uri="{FF2B5EF4-FFF2-40B4-BE49-F238E27FC236}">
                <a16:creationId xmlns:a16="http://schemas.microsoft.com/office/drawing/2014/main" id="{978D12D7-C8A5-489A-A946-4839AE6A8325}"/>
              </a:ext>
            </a:extLst>
          </p:cNvPr>
          <p:cNvPicPr preferRelativeResize="0">
            <a:picLocks/>
          </p:cNvPicPr>
          <p:nvPr/>
        </p:nvPicPr>
        <p:blipFill>
          <a:blip r:embed="rId6"/>
          <a:stretch>
            <a:fillRect/>
          </a:stretch>
        </p:blipFill>
        <p:spPr>
          <a:xfrm>
            <a:off x="11612913" y="4956776"/>
            <a:ext cx="2121408" cy="2139696"/>
          </a:xfrm>
          <a:prstGeom prst="ellipse">
            <a:avLst/>
          </a:prstGeom>
          <a:solidFill>
            <a:schemeClr val="bg1"/>
          </a:solidFill>
          <a:ln w="381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nvGrpSpPr>
          <p:cNvPr id="28" name="Group 27">
            <a:extLst>
              <a:ext uri="{FF2B5EF4-FFF2-40B4-BE49-F238E27FC236}">
                <a16:creationId xmlns:a16="http://schemas.microsoft.com/office/drawing/2014/main" id="{51C37423-6286-4295-A841-090BCC77F855}"/>
              </a:ext>
            </a:extLst>
          </p:cNvPr>
          <p:cNvGrpSpPr/>
          <p:nvPr/>
        </p:nvGrpSpPr>
        <p:grpSpPr>
          <a:xfrm>
            <a:off x="11630490" y="9477238"/>
            <a:ext cx="7370287" cy="2139696"/>
            <a:chOff x="21303876" y="4416442"/>
            <a:chExt cx="7370287" cy="2139696"/>
          </a:xfrm>
          <a:solidFill>
            <a:schemeClr val="bg1"/>
          </a:solidFill>
        </p:grpSpPr>
        <p:sp>
          <p:nvSpPr>
            <p:cNvPr id="128" name="TextBox 127">
              <a:extLst>
                <a:ext uri="{FF2B5EF4-FFF2-40B4-BE49-F238E27FC236}">
                  <a16:creationId xmlns:a16="http://schemas.microsoft.com/office/drawing/2014/main" id="{0685251F-B074-4EE8-B164-951BC400E21C}"/>
                </a:ext>
              </a:extLst>
            </p:cNvPr>
            <p:cNvSpPr txBox="1"/>
            <p:nvPr/>
          </p:nvSpPr>
          <p:spPr>
            <a:xfrm>
              <a:off x="21861883" y="4574147"/>
              <a:ext cx="6812280" cy="1819656"/>
            </a:xfrm>
            <a:prstGeom prst="rect">
              <a:avLst/>
            </a:prstGeom>
            <a:grpFill/>
            <a:ln w="38100">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t>	 </a:t>
              </a:r>
              <a:r>
                <a:rPr lang="en-US" sz="3547" b="1" dirty="0"/>
                <a:t>Karla Juarez</a:t>
              </a:r>
            </a:p>
            <a:p>
              <a:r>
                <a:rPr lang="en-US" sz="3547" dirty="0"/>
                <a:t>	</a:t>
              </a:r>
              <a:r>
                <a:rPr lang="en-US" sz="2956" b="1" dirty="0">
                  <a:solidFill>
                    <a:srgbClr val="3DCD58"/>
                  </a:solidFill>
                </a:rPr>
                <a:t> Supplier Quality Engr </a:t>
              </a:r>
              <a:r>
                <a:rPr lang="en-US" sz="1478" b="1" dirty="0">
                  <a:solidFill>
                    <a:srgbClr val="3DCD58"/>
                  </a:solidFill>
                </a:rPr>
                <a:t>MTY MEX </a:t>
              </a:r>
              <a:r>
                <a:rPr lang="en-US" sz="2956" dirty="0"/>
                <a:t>	</a:t>
              </a:r>
              <a:r>
                <a:rPr lang="en-US" sz="3547" dirty="0"/>
                <a:t> NAM </a:t>
              </a:r>
              <a:r>
                <a:rPr lang="en-US" sz="2956" dirty="0"/>
                <a:t>Strategic Projects</a:t>
              </a:r>
            </a:p>
          </p:txBody>
        </p:sp>
        <p:pic>
          <p:nvPicPr>
            <p:cNvPr id="30" name="Picture 29">
              <a:extLst>
                <a:ext uri="{FF2B5EF4-FFF2-40B4-BE49-F238E27FC236}">
                  <a16:creationId xmlns:a16="http://schemas.microsoft.com/office/drawing/2014/main" id="{B8ACFAB4-79EC-45EA-A709-0844BF80F2BE}"/>
                </a:ext>
              </a:extLst>
            </p:cNvPr>
            <p:cNvPicPr preferRelativeResize="0">
              <a:picLocks/>
            </p:cNvPicPr>
            <p:nvPr/>
          </p:nvPicPr>
          <p:blipFill>
            <a:blip r:embed="rId7"/>
            <a:stretch>
              <a:fillRect/>
            </a:stretch>
          </p:blipFill>
          <p:spPr>
            <a:xfrm>
              <a:off x="21303876" y="4416442"/>
              <a:ext cx="2121408" cy="2139696"/>
            </a:xfrm>
            <a:prstGeom prst="ellipse">
              <a:avLst/>
            </a:prstGeom>
            <a:grpFill/>
            <a:ln w="381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4" name="Group 33">
            <a:extLst>
              <a:ext uri="{FF2B5EF4-FFF2-40B4-BE49-F238E27FC236}">
                <a16:creationId xmlns:a16="http://schemas.microsoft.com/office/drawing/2014/main" id="{627B7CD0-62B5-4022-8534-6B451B7E59D7}"/>
              </a:ext>
            </a:extLst>
          </p:cNvPr>
          <p:cNvGrpSpPr/>
          <p:nvPr/>
        </p:nvGrpSpPr>
        <p:grpSpPr>
          <a:xfrm>
            <a:off x="11615770" y="11961080"/>
            <a:ext cx="7362216" cy="2139696"/>
            <a:chOff x="21344273" y="6811161"/>
            <a:chExt cx="7362216" cy="2139696"/>
          </a:xfrm>
          <a:solidFill>
            <a:schemeClr val="bg1"/>
          </a:solidFill>
        </p:grpSpPr>
        <p:sp>
          <p:nvSpPr>
            <p:cNvPr id="131" name="TextBox 130">
              <a:extLst>
                <a:ext uri="{FF2B5EF4-FFF2-40B4-BE49-F238E27FC236}">
                  <a16:creationId xmlns:a16="http://schemas.microsoft.com/office/drawing/2014/main" id="{5178BCFD-2EB9-4566-A255-F2B6710665FC}"/>
                </a:ext>
              </a:extLst>
            </p:cNvPr>
            <p:cNvSpPr txBox="1"/>
            <p:nvPr/>
          </p:nvSpPr>
          <p:spPr>
            <a:xfrm>
              <a:off x="21894209" y="6962490"/>
              <a:ext cx="6812280" cy="1819656"/>
            </a:xfrm>
            <a:prstGeom prst="rect">
              <a:avLst/>
            </a:prstGeom>
            <a:grpFill/>
            <a:ln w="38100">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t>	 </a:t>
              </a:r>
              <a:r>
                <a:rPr lang="en-US" sz="3547" b="1" dirty="0"/>
                <a:t>Aldo Cardenas </a:t>
              </a:r>
            </a:p>
            <a:p>
              <a:r>
                <a:rPr lang="en-US" sz="3547" b="1" dirty="0"/>
                <a:t>	</a:t>
              </a:r>
              <a:r>
                <a:rPr lang="en-US" sz="2956" b="1" dirty="0"/>
                <a:t> </a:t>
              </a:r>
              <a:r>
                <a:rPr lang="en-US" sz="2956" b="1" dirty="0">
                  <a:solidFill>
                    <a:srgbClr val="3DCD58"/>
                  </a:solidFill>
                </a:rPr>
                <a:t>Supplier Quality Engr </a:t>
              </a:r>
              <a:r>
                <a:rPr lang="en-US" sz="1478" b="1" dirty="0">
                  <a:solidFill>
                    <a:srgbClr val="3DCD58"/>
                  </a:solidFill>
                </a:rPr>
                <a:t>MTY MEX </a:t>
              </a:r>
              <a:r>
                <a:rPr lang="en-US" sz="3547" dirty="0"/>
                <a:t>	 NAM </a:t>
              </a:r>
              <a:r>
                <a:rPr lang="en-US" sz="2956" dirty="0"/>
                <a:t>Strategic Projects</a:t>
              </a:r>
              <a:endParaRPr lang="en-US" sz="3547" dirty="0"/>
            </a:p>
          </p:txBody>
        </p:sp>
        <p:pic>
          <p:nvPicPr>
            <p:cNvPr id="32" name="Picture 31">
              <a:extLst>
                <a:ext uri="{FF2B5EF4-FFF2-40B4-BE49-F238E27FC236}">
                  <a16:creationId xmlns:a16="http://schemas.microsoft.com/office/drawing/2014/main" id="{AF2CE4D0-C137-4375-A163-1C3EA5541B5E}"/>
                </a:ext>
              </a:extLst>
            </p:cNvPr>
            <p:cNvPicPr preferRelativeResize="0">
              <a:picLocks/>
            </p:cNvPicPr>
            <p:nvPr/>
          </p:nvPicPr>
          <p:blipFill>
            <a:blip r:embed="rId8"/>
            <a:stretch>
              <a:fillRect/>
            </a:stretch>
          </p:blipFill>
          <p:spPr>
            <a:xfrm>
              <a:off x="21344273" y="6811161"/>
              <a:ext cx="2121408" cy="2139696"/>
            </a:xfrm>
            <a:prstGeom prst="ellipse">
              <a:avLst/>
            </a:prstGeom>
            <a:grpFill/>
            <a:ln w="381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5" name="Group 34">
            <a:extLst>
              <a:ext uri="{FF2B5EF4-FFF2-40B4-BE49-F238E27FC236}">
                <a16:creationId xmlns:a16="http://schemas.microsoft.com/office/drawing/2014/main" id="{4E6FE89E-D764-4F23-87C4-AA195EAC0E0B}"/>
              </a:ext>
            </a:extLst>
          </p:cNvPr>
          <p:cNvGrpSpPr/>
          <p:nvPr/>
        </p:nvGrpSpPr>
        <p:grpSpPr>
          <a:xfrm>
            <a:off x="20259514" y="4971003"/>
            <a:ext cx="7472673" cy="2139696"/>
            <a:chOff x="21289168" y="9234796"/>
            <a:chExt cx="7472673" cy="2139696"/>
          </a:xfrm>
          <a:solidFill>
            <a:schemeClr val="bg1"/>
          </a:solidFill>
        </p:grpSpPr>
        <p:sp>
          <p:nvSpPr>
            <p:cNvPr id="134" name="TextBox 133">
              <a:extLst>
                <a:ext uri="{FF2B5EF4-FFF2-40B4-BE49-F238E27FC236}">
                  <a16:creationId xmlns:a16="http://schemas.microsoft.com/office/drawing/2014/main" id="{4D1D73E0-A3F4-4A7A-854E-7B89C58BBBE8}"/>
                </a:ext>
              </a:extLst>
            </p:cNvPr>
            <p:cNvSpPr txBox="1"/>
            <p:nvPr/>
          </p:nvSpPr>
          <p:spPr>
            <a:xfrm>
              <a:off x="21949561" y="9455465"/>
              <a:ext cx="6812280" cy="1819656"/>
            </a:xfrm>
            <a:prstGeom prst="rect">
              <a:avLst/>
            </a:prstGeom>
            <a:grpFill/>
            <a:ln w="38100">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t>	 </a:t>
              </a:r>
              <a:r>
                <a:rPr lang="en-US" sz="3547" b="1" dirty="0"/>
                <a:t>Jose Luis Luna</a:t>
              </a:r>
            </a:p>
            <a:p>
              <a:r>
                <a:rPr lang="en-US" sz="3547" dirty="0"/>
                <a:t>	</a:t>
              </a:r>
              <a:r>
                <a:rPr lang="en-US" sz="2956" b="1" dirty="0"/>
                <a:t> </a:t>
              </a:r>
              <a:r>
                <a:rPr lang="en-US" sz="2956" b="1" dirty="0">
                  <a:solidFill>
                    <a:srgbClr val="3DCD58"/>
                  </a:solidFill>
                </a:rPr>
                <a:t>Supplier Quality Engr </a:t>
              </a:r>
              <a:r>
                <a:rPr lang="en-US" sz="1478" b="1" dirty="0">
                  <a:solidFill>
                    <a:srgbClr val="3DCD58"/>
                  </a:solidFill>
                </a:rPr>
                <a:t>TLX MEX </a:t>
              </a:r>
              <a:r>
                <a:rPr lang="en-US" sz="3547" dirty="0"/>
                <a:t>	 NAM </a:t>
              </a:r>
              <a:r>
                <a:rPr lang="en-US" sz="2956" dirty="0"/>
                <a:t>Strategic Projects</a:t>
              </a:r>
              <a:endParaRPr lang="en-US" sz="3547" dirty="0"/>
            </a:p>
          </p:txBody>
        </p:sp>
        <p:pic>
          <p:nvPicPr>
            <p:cNvPr id="33" name="Picture 32">
              <a:extLst>
                <a:ext uri="{FF2B5EF4-FFF2-40B4-BE49-F238E27FC236}">
                  <a16:creationId xmlns:a16="http://schemas.microsoft.com/office/drawing/2014/main" id="{B7E41003-7655-4808-9446-AB990C0A3A26}"/>
                </a:ext>
              </a:extLst>
            </p:cNvPr>
            <p:cNvPicPr preferRelativeResize="0">
              <a:picLocks/>
            </p:cNvPicPr>
            <p:nvPr/>
          </p:nvPicPr>
          <p:blipFill>
            <a:blip r:embed="rId9"/>
            <a:stretch>
              <a:fillRect/>
            </a:stretch>
          </p:blipFill>
          <p:spPr>
            <a:xfrm>
              <a:off x="21289168" y="9234796"/>
              <a:ext cx="2121408" cy="2139696"/>
            </a:xfrm>
            <a:prstGeom prst="ellipse">
              <a:avLst/>
            </a:prstGeom>
            <a:grpFill/>
            <a:ln w="381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7" name="Group 36">
            <a:extLst>
              <a:ext uri="{FF2B5EF4-FFF2-40B4-BE49-F238E27FC236}">
                <a16:creationId xmlns:a16="http://schemas.microsoft.com/office/drawing/2014/main" id="{73432B31-BE06-48FF-9EFE-354E55111B9C}"/>
              </a:ext>
            </a:extLst>
          </p:cNvPr>
          <p:cNvGrpSpPr/>
          <p:nvPr/>
        </p:nvGrpSpPr>
        <p:grpSpPr>
          <a:xfrm>
            <a:off x="3113863" y="9600786"/>
            <a:ext cx="7326747" cy="2139696"/>
            <a:chOff x="3142872" y="11842791"/>
            <a:chExt cx="7326747" cy="2139696"/>
          </a:xfrm>
          <a:solidFill>
            <a:schemeClr val="bg1"/>
          </a:solidFill>
        </p:grpSpPr>
        <p:sp>
          <p:nvSpPr>
            <p:cNvPr id="67" name="TextBox 66">
              <a:extLst>
                <a:ext uri="{FF2B5EF4-FFF2-40B4-BE49-F238E27FC236}">
                  <a16:creationId xmlns:a16="http://schemas.microsoft.com/office/drawing/2014/main" id="{68183775-2248-4F32-ACE5-2F220F2AB3E1}"/>
                </a:ext>
              </a:extLst>
            </p:cNvPr>
            <p:cNvSpPr txBox="1"/>
            <p:nvPr/>
          </p:nvSpPr>
          <p:spPr>
            <a:xfrm>
              <a:off x="3657339" y="12059488"/>
              <a:ext cx="6812280" cy="1677062"/>
            </a:xfrm>
            <a:prstGeom prst="rect">
              <a:avLst/>
            </a:prstGeom>
            <a:grpFill/>
            <a:ln w="38100">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it-IT" sz="4138" dirty="0"/>
                <a:t>           </a:t>
              </a:r>
              <a:r>
                <a:rPr lang="it-IT" sz="3547" b="1" dirty="0"/>
                <a:t>Karla Colin Renteria</a:t>
              </a:r>
            </a:p>
            <a:p>
              <a:r>
                <a:rPr lang="it-IT" sz="3200" b="1" dirty="0"/>
                <a:t>              </a:t>
              </a:r>
              <a:r>
                <a:rPr lang="it-IT" sz="2800" b="1" dirty="0">
                  <a:solidFill>
                    <a:srgbClr val="3DCD58"/>
                  </a:solidFill>
                </a:rPr>
                <a:t>Supplier Quality Engr</a:t>
              </a:r>
              <a:r>
                <a:rPr lang="it-IT" sz="1480" b="1" dirty="0">
                  <a:solidFill>
                    <a:srgbClr val="3DCD58"/>
                  </a:solidFill>
                </a:rPr>
                <a:t>, MTY,MEX</a:t>
              </a:r>
            </a:p>
            <a:p>
              <a:r>
                <a:rPr lang="en-US" sz="1800" dirty="0"/>
                <a:t>                         </a:t>
              </a:r>
              <a:r>
                <a:rPr lang="en-US" sz="2960" dirty="0"/>
                <a:t>NAM Strategic Projects</a:t>
              </a:r>
              <a:r>
                <a:rPr lang="it-IT" sz="2960" b="1" dirty="0"/>
                <a:t> </a:t>
              </a:r>
              <a:endParaRPr lang="en-US" sz="2960" b="1" dirty="0"/>
            </a:p>
          </p:txBody>
        </p:sp>
        <p:pic>
          <p:nvPicPr>
            <p:cNvPr id="83" name="Picture 82">
              <a:extLst>
                <a:ext uri="{FF2B5EF4-FFF2-40B4-BE49-F238E27FC236}">
                  <a16:creationId xmlns:a16="http://schemas.microsoft.com/office/drawing/2014/main" id="{245F5FFE-6C30-4DAD-90A4-7DEE4922786A}"/>
                </a:ext>
              </a:extLst>
            </p:cNvPr>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3142872" y="11842791"/>
              <a:ext cx="2128099" cy="2139696"/>
            </a:xfrm>
            <a:prstGeom prst="ellipse">
              <a:avLst/>
            </a:prstGeom>
            <a:grpFill/>
            <a:ln w="38100">
              <a:solidFill>
                <a:schemeClr val="tx1"/>
              </a:solidFill>
            </a:ln>
          </p:spPr>
        </p:pic>
      </p:grpSp>
      <p:grpSp>
        <p:nvGrpSpPr>
          <p:cNvPr id="36" name="Group 35">
            <a:extLst>
              <a:ext uri="{FF2B5EF4-FFF2-40B4-BE49-F238E27FC236}">
                <a16:creationId xmlns:a16="http://schemas.microsoft.com/office/drawing/2014/main" id="{E31DE3C2-46A2-4DC5-8072-3E92132C3561}"/>
              </a:ext>
            </a:extLst>
          </p:cNvPr>
          <p:cNvGrpSpPr/>
          <p:nvPr/>
        </p:nvGrpSpPr>
        <p:grpSpPr>
          <a:xfrm>
            <a:off x="20278347" y="7213993"/>
            <a:ext cx="7483512" cy="2139696"/>
            <a:chOff x="21240850" y="11501694"/>
            <a:chExt cx="7483512" cy="2139696"/>
          </a:xfrm>
          <a:solidFill>
            <a:schemeClr val="bg1"/>
          </a:solidFill>
        </p:grpSpPr>
        <p:sp>
          <p:nvSpPr>
            <p:cNvPr id="75" name="TextBox 74">
              <a:extLst>
                <a:ext uri="{FF2B5EF4-FFF2-40B4-BE49-F238E27FC236}">
                  <a16:creationId xmlns:a16="http://schemas.microsoft.com/office/drawing/2014/main" id="{35E09102-DD08-4D08-B2D8-C0168BEA21FA}"/>
                </a:ext>
              </a:extLst>
            </p:cNvPr>
            <p:cNvSpPr txBox="1"/>
            <p:nvPr/>
          </p:nvSpPr>
          <p:spPr>
            <a:xfrm>
              <a:off x="21912082" y="11699270"/>
              <a:ext cx="6812280" cy="1669688"/>
            </a:xfrm>
            <a:prstGeom prst="rect">
              <a:avLst/>
            </a:prstGeom>
            <a:grpFill/>
            <a:ln w="38100">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t>               </a:t>
              </a:r>
              <a:r>
                <a:rPr lang="en-US" sz="3550" b="1" dirty="0"/>
                <a:t>Selene Sosa Madrigal</a:t>
              </a:r>
              <a:r>
                <a:rPr lang="en-US" sz="2700" b="1" dirty="0"/>
                <a:t>                          	</a:t>
              </a:r>
              <a:r>
                <a:rPr lang="en-US" sz="2800" b="1" dirty="0">
                  <a:solidFill>
                    <a:srgbClr val="3DCD58"/>
                  </a:solidFill>
                </a:rPr>
                <a:t>Supply &amp; Supplier Quality - </a:t>
              </a:r>
              <a:r>
                <a:rPr lang="en-US" sz="2800" b="1" dirty="0"/>
                <a:t>	Intern, </a:t>
              </a:r>
              <a:r>
                <a:rPr lang="en-US" sz="2400" b="1" dirty="0"/>
                <a:t>MTY, MEX</a:t>
              </a:r>
            </a:p>
            <a:p>
              <a:pPr algn="ctr"/>
              <a:r>
                <a:rPr lang="en-US" sz="1100" b="1" dirty="0"/>
                <a:t>              </a:t>
              </a:r>
              <a:endParaRPr lang="en-US" sz="1600" dirty="0"/>
            </a:p>
          </p:txBody>
        </p:sp>
        <p:pic>
          <p:nvPicPr>
            <p:cNvPr id="78" name="Picture 77">
              <a:extLst>
                <a:ext uri="{FF2B5EF4-FFF2-40B4-BE49-F238E27FC236}">
                  <a16:creationId xmlns:a16="http://schemas.microsoft.com/office/drawing/2014/main" id="{E3ED216F-37C1-44A0-A6F8-799F896C4755}"/>
                </a:ext>
              </a:extLst>
            </p:cNvPr>
            <p:cNvPicPr preferRelativeResize="0">
              <a:picLocks/>
            </p:cNvPicPr>
            <p:nvPr/>
          </p:nvPicPr>
          <p:blipFill rotWithShape="1">
            <a:blip r:embed="rId11" cstate="email">
              <a:extLst>
                <a:ext uri="{28A0092B-C50C-407E-A947-70E740481C1C}">
                  <a14:useLocalDpi xmlns:a14="http://schemas.microsoft.com/office/drawing/2010/main" val="0"/>
                </a:ext>
              </a:extLst>
            </a:blip>
            <a:srcRect b="26914"/>
            <a:stretch/>
          </p:blipFill>
          <p:spPr>
            <a:xfrm>
              <a:off x="21240850" y="11501694"/>
              <a:ext cx="2121408" cy="2139696"/>
            </a:xfrm>
            <a:prstGeom prst="ellipse">
              <a:avLst/>
            </a:prstGeom>
            <a:grpFill/>
            <a:ln w="38100">
              <a:solidFill>
                <a:schemeClr val="tx1"/>
              </a:solidFill>
            </a:ln>
          </p:spPr>
        </p:pic>
      </p:grpSp>
      <p:grpSp>
        <p:nvGrpSpPr>
          <p:cNvPr id="18" name="Group 17">
            <a:extLst>
              <a:ext uri="{FF2B5EF4-FFF2-40B4-BE49-F238E27FC236}">
                <a16:creationId xmlns:a16="http://schemas.microsoft.com/office/drawing/2014/main" id="{4DC76C76-9B95-46C2-A664-436BBD2BB6CE}"/>
              </a:ext>
            </a:extLst>
          </p:cNvPr>
          <p:cNvGrpSpPr/>
          <p:nvPr/>
        </p:nvGrpSpPr>
        <p:grpSpPr>
          <a:xfrm>
            <a:off x="3113214" y="4987502"/>
            <a:ext cx="7377389" cy="2148555"/>
            <a:chOff x="3968375" y="7348390"/>
            <a:chExt cx="7377389" cy="2148555"/>
          </a:xfrm>
          <a:solidFill>
            <a:schemeClr val="bg1"/>
          </a:solidFill>
        </p:grpSpPr>
        <p:sp>
          <p:nvSpPr>
            <p:cNvPr id="143" name="TextBox 142">
              <a:extLst>
                <a:ext uri="{FF2B5EF4-FFF2-40B4-BE49-F238E27FC236}">
                  <a16:creationId xmlns:a16="http://schemas.microsoft.com/office/drawing/2014/main" id="{29A4CCF0-DD26-4F77-9E5C-546DE3FC06CB}"/>
                </a:ext>
              </a:extLst>
            </p:cNvPr>
            <p:cNvSpPr txBox="1"/>
            <p:nvPr/>
          </p:nvSpPr>
          <p:spPr>
            <a:xfrm>
              <a:off x="4533484" y="7516688"/>
              <a:ext cx="6812280" cy="1820819"/>
            </a:xfrm>
            <a:prstGeom prst="rect">
              <a:avLst/>
            </a:prstGeom>
            <a:grpFill/>
            <a:ln w="38100">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t>	 </a:t>
              </a:r>
              <a:r>
                <a:rPr lang="en-US" sz="3547" b="1" dirty="0"/>
                <a:t>Priscila Navarrete</a:t>
              </a:r>
            </a:p>
            <a:p>
              <a:r>
                <a:rPr lang="en-US" sz="3547" b="1" dirty="0"/>
                <a:t>	</a:t>
              </a:r>
              <a:r>
                <a:rPr lang="en-US" sz="2956" b="1" dirty="0"/>
                <a:t> </a:t>
              </a:r>
              <a:r>
                <a:rPr lang="en-US" sz="2956" b="1" dirty="0">
                  <a:solidFill>
                    <a:srgbClr val="3DCD58"/>
                  </a:solidFill>
                </a:rPr>
                <a:t>Supplier Quality PM </a:t>
              </a:r>
              <a:r>
                <a:rPr lang="en-US" sz="1478" b="1" dirty="0">
                  <a:solidFill>
                    <a:srgbClr val="3DCD58"/>
                  </a:solidFill>
                </a:rPr>
                <a:t>MTY MEX </a:t>
              </a:r>
              <a:r>
                <a:rPr lang="en-US" sz="3547" dirty="0"/>
                <a:t>	 NAM </a:t>
              </a:r>
              <a:r>
                <a:rPr lang="en-US" sz="2956" dirty="0"/>
                <a:t>Strategic Projects</a:t>
              </a:r>
              <a:endParaRPr lang="en-US" sz="3547" dirty="0"/>
            </a:p>
          </p:txBody>
        </p:sp>
        <p:grpSp>
          <p:nvGrpSpPr>
            <p:cNvPr id="10" name="Group 9">
              <a:extLst>
                <a:ext uri="{FF2B5EF4-FFF2-40B4-BE49-F238E27FC236}">
                  <a16:creationId xmlns:a16="http://schemas.microsoft.com/office/drawing/2014/main" id="{C5E37D1A-7352-4612-80D0-453A8C493D00}"/>
                </a:ext>
              </a:extLst>
            </p:cNvPr>
            <p:cNvGrpSpPr/>
            <p:nvPr/>
          </p:nvGrpSpPr>
          <p:grpSpPr>
            <a:xfrm>
              <a:off x="3968375" y="7348390"/>
              <a:ext cx="2153425" cy="2148555"/>
              <a:chOff x="3841851" y="7404261"/>
              <a:chExt cx="2153425" cy="2148555"/>
            </a:xfrm>
            <a:grpFill/>
          </p:grpSpPr>
          <p:pic>
            <p:nvPicPr>
              <p:cNvPr id="88" name="Picture 87">
                <a:extLst>
                  <a:ext uri="{FF2B5EF4-FFF2-40B4-BE49-F238E27FC236}">
                    <a16:creationId xmlns:a16="http://schemas.microsoft.com/office/drawing/2014/main" id="{ECDAC410-F403-49CA-9E5A-1EE4F6FD36FB}"/>
                  </a:ext>
                </a:extLst>
              </p:cNvPr>
              <p:cNvPicPr preferRelativeResize="0">
                <a:picLocks/>
              </p:cNvPicPr>
              <p:nvPr/>
            </p:nvPicPr>
            <p:blipFill rotWithShape="1">
              <a:blip r:embed="rId3"/>
              <a:srcRect l="10389" t="31541" r="78973" b="44510"/>
              <a:stretch/>
            </p:blipFill>
            <p:spPr>
              <a:xfrm>
                <a:off x="3873868" y="7404261"/>
                <a:ext cx="2121408" cy="2139696"/>
              </a:xfrm>
              <a:prstGeom prst="flowChartConnector">
                <a:avLst/>
              </a:prstGeom>
              <a:grpFill/>
              <a:ln w="38100">
                <a:solidFill>
                  <a:schemeClr val="accent1"/>
                </a:solidFill>
              </a:ln>
            </p:spPr>
          </p:pic>
          <p:pic>
            <p:nvPicPr>
              <p:cNvPr id="11" name="Picture 10">
                <a:extLst>
                  <a:ext uri="{FF2B5EF4-FFF2-40B4-BE49-F238E27FC236}">
                    <a16:creationId xmlns:a16="http://schemas.microsoft.com/office/drawing/2014/main" id="{78C3ACD1-4127-49AC-B2ED-77F4C92463B7}"/>
                  </a:ext>
                </a:extLst>
              </p:cNvPr>
              <p:cNvPicPr preferRelativeResize="0">
                <a:picLocks/>
              </p:cNvPicPr>
              <p:nvPr/>
            </p:nvPicPr>
            <p:blipFill>
              <a:blip r:embed="rId12"/>
              <a:stretch>
                <a:fillRect/>
              </a:stretch>
            </p:blipFill>
            <p:spPr>
              <a:xfrm>
                <a:off x="3841851" y="7413120"/>
                <a:ext cx="2121408" cy="2139696"/>
              </a:xfrm>
              <a:prstGeom prst="ellipse">
                <a:avLst/>
              </a:prstGeom>
              <a:grpFill/>
              <a:ln w="38100">
                <a:solidFill>
                  <a:schemeClr val="tx1"/>
                </a:solidFill>
              </a:ln>
              <a:effectLst>
                <a:softEdge rad="112500"/>
              </a:effectLst>
            </p:spPr>
          </p:pic>
        </p:grpSp>
      </p:grpSp>
      <p:grpSp>
        <p:nvGrpSpPr>
          <p:cNvPr id="27" name="Group 26">
            <a:extLst>
              <a:ext uri="{FF2B5EF4-FFF2-40B4-BE49-F238E27FC236}">
                <a16:creationId xmlns:a16="http://schemas.microsoft.com/office/drawing/2014/main" id="{C428D1E6-0BA2-4A9E-8959-D7ECE8C674B6}"/>
              </a:ext>
            </a:extLst>
          </p:cNvPr>
          <p:cNvGrpSpPr/>
          <p:nvPr/>
        </p:nvGrpSpPr>
        <p:grpSpPr>
          <a:xfrm>
            <a:off x="20410381" y="9479901"/>
            <a:ext cx="7353765" cy="2139696"/>
            <a:chOff x="12220695" y="12126176"/>
            <a:chExt cx="7353765" cy="2139696"/>
          </a:xfrm>
          <a:solidFill>
            <a:schemeClr val="bg1"/>
          </a:solidFill>
        </p:grpSpPr>
        <p:sp>
          <p:nvSpPr>
            <p:cNvPr id="66" name="TextBox 65">
              <a:extLst>
                <a:ext uri="{FF2B5EF4-FFF2-40B4-BE49-F238E27FC236}">
                  <a16:creationId xmlns:a16="http://schemas.microsoft.com/office/drawing/2014/main" id="{76810253-3F85-429C-8AE6-17FEDC6B6693}"/>
                </a:ext>
              </a:extLst>
            </p:cNvPr>
            <p:cNvSpPr txBox="1"/>
            <p:nvPr/>
          </p:nvSpPr>
          <p:spPr>
            <a:xfrm>
              <a:off x="12762180" y="12516489"/>
              <a:ext cx="6812280" cy="1274964"/>
            </a:xfrm>
            <a:prstGeom prst="rect">
              <a:avLst/>
            </a:prstGeom>
            <a:grpFill/>
            <a:ln w="38100">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b="1" dirty="0"/>
                <a:t>	 </a:t>
              </a:r>
              <a:r>
                <a:rPr lang="en-US" sz="4138" b="1" dirty="0">
                  <a:solidFill>
                    <a:srgbClr val="3DCD58"/>
                  </a:solidFill>
                </a:rPr>
                <a:t>Open Position</a:t>
              </a:r>
            </a:p>
            <a:p>
              <a:endParaRPr lang="en-US" sz="3547" dirty="0"/>
            </a:p>
          </p:txBody>
        </p:sp>
        <p:pic>
          <p:nvPicPr>
            <p:cNvPr id="94" name="Picture 93">
              <a:extLst>
                <a:ext uri="{FF2B5EF4-FFF2-40B4-BE49-F238E27FC236}">
                  <a16:creationId xmlns:a16="http://schemas.microsoft.com/office/drawing/2014/main" id="{764799A3-996B-4682-9207-BA95BB636E55}"/>
                </a:ext>
              </a:extLst>
            </p:cNvPr>
            <p:cNvPicPr preferRelativeResize="0">
              <a:picLocks/>
            </p:cNvPicPr>
            <p:nvPr/>
          </p:nvPicPr>
          <p:blipFill rotWithShape="1">
            <a:blip r:embed="rId3"/>
            <a:srcRect l="10389" t="31541" r="78973" b="44510"/>
            <a:stretch/>
          </p:blipFill>
          <p:spPr>
            <a:xfrm>
              <a:off x="12220695" y="12126176"/>
              <a:ext cx="2121408" cy="2139696"/>
            </a:xfrm>
            <a:prstGeom prst="flowChartConnector">
              <a:avLst/>
            </a:prstGeom>
            <a:grpFill/>
            <a:ln w="38100">
              <a:solidFill>
                <a:schemeClr val="accent1"/>
              </a:solidFill>
            </a:ln>
          </p:spPr>
        </p:pic>
      </p:grpSp>
      <p:cxnSp>
        <p:nvCxnSpPr>
          <p:cNvPr id="101" name="Straight Arrow Connector 100">
            <a:extLst>
              <a:ext uri="{FF2B5EF4-FFF2-40B4-BE49-F238E27FC236}">
                <a16:creationId xmlns:a16="http://schemas.microsoft.com/office/drawing/2014/main" id="{598F3B31-72F7-4553-A8B9-6797BB2B8228}"/>
              </a:ext>
            </a:extLst>
          </p:cNvPr>
          <p:cNvCxnSpPr>
            <a:cxnSpLocks/>
          </p:cNvCxnSpPr>
          <p:nvPr/>
        </p:nvCxnSpPr>
        <p:spPr>
          <a:xfrm flipV="1">
            <a:off x="2439951" y="6152214"/>
            <a:ext cx="673912" cy="1"/>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61486953-7CF9-4E2C-B515-0833BB5142B4}"/>
              </a:ext>
            </a:extLst>
          </p:cNvPr>
          <p:cNvCxnSpPr>
            <a:cxnSpLocks/>
          </p:cNvCxnSpPr>
          <p:nvPr/>
        </p:nvCxnSpPr>
        <p:spPr>
          <a:xfrm flipV="1">
            <a:off x="2439951" y="8358421"/>
            <a:ext cx="673912" cy="1"/>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7537DC2D-72AD-41A4-BFB9-916FD2D9EF4A}"/>
              </a:ext>
            </a:extLst>
          </p:cNvPr>
          <p:cNvCxnSpPr>
            <a:cxnSpLocks/>
          </p:cNvCxnSpPr>
          <p:nvPr/>
        </p:nvCxnSpPr>
        <p:spPr>
          <a:xfrm flipV="1">
            <a:off x="2456626" y="10709335"/>
            <a:ext cx="673912" cy="1"/>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46215415-3C55-4C96-9370-8C0149417980}"/>
              </a:ext>
            </a:extLst>
          </p:cNvPr>
          <p:cNvCxnSpPr>
            <a:cxnSpLocks/>
            <a:endCxn id="30" idx="2"/>
          </p:cNvCxnSpPr>
          <p:nvPr/>
        </p:nvCxnSpPr>
        <p:spPr>
          <a:xfrm>
            <a:off x="10810896" y="10547086"/>
            <a:ext cx="819594" cy="0"/>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BBAEEA34-ECC4-4F6F-80A5-AAD6F8338771}"/>
              </a:ext>
            </a:extLst>
          </p:cNvPr>
          <p:cNvCxnSpPr>
            <a:cxnSpLocks/>
            <a:endCxn id="78" idx="2"/>
          </p:cNvCxnSpPr>
          <p:nvPr/>
        </p:nvCxnSpPr>
        <p:spPr>
          <a:xfrm>
            <a:off x="19332241" y="8283841"/>
            <a:ext cx="946106" cy="0"/>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7223B899-7E5A-4BAC-AA62-92B386191C63}"/>
              </a:ext>
            </a:extLst>
          </p:cNvPr>
          <p:cNvCxnSpPr>
            <a:cxnSpLocks/>
          </p:cNvCxnSpPr>
          <p:nvPr/>
        </p:nvCxnSpPr>
        <p:spPr>
          <a:xfrm>
            <a:off x="10810896" y="8192492"/>
            <a:ext cx="819594" cy="0"/>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40707519-AA7A-470C-A4BF-8BBA991C7C5A}"/>
              </a:ext>
            </a:extLst>
          </p:cNvPr>
          <p:cNvCxnSpPr>
            <a:cxnSpLocks/>
          </p:cNvCxnSpPr>
          <p:nvPr/>
        </p:nvCxnSpPr>
        <p:spPr>
          <a:xfrm>
            <a:off x="19351119" y="6101500"/>
            <a:ext cx="908395" cy="0"/>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AF5889B8-531E-4919-B570-6EF444F625F0}"/>
              </a:ext>
            </a:extLst>
          </p:cNvPr>
          <p:cNvCxnSpPr>
            <a:cxnSpLocks/>
            <a:endCxn id="94" idx="2"/>
          </p:cNvCxnSpPr>
          <p:nvPr/>
        </p:nvCxnSpPr>
        <p:spPr>
          <a:xfrm>
            <a:off x="19351119" y="10544771"/>
            <a:ext cx="1059262" cy="4978"/>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2" name="Group 81">
            <a:extLst>
              <a:ext uri="{FF2B5EF4-FFF2-40B4-BE49-F238E27FC236}">
                <a16:creationId xmlns:a16="http://schemas.microsoft.com/office/drawing/2014/main" id="{45CCE5CC-4C81-49F5-AFB7-D6275D4A228D}"/>
              </a:ext>
            </a:extLst>
          </p:cNvPr>
          <p:cNvGrpSpPr/>
          <p:nvPr/>
        </p:nvGrpSpPr>
        <p:grpSpPr>
          <a:xfrm>
            <a:off x="20410381" y="11983338"/>
            <a:ext cx="7388716" cy="2139696"/>
            <a:chOff x="12185744" y="12134366"/>
            <a:chExt cx="7388716" cy="2139696"/>
          </a:xfrm>
          <a:solidFill>
            <a:schemeClr val="bg1"/>
          </a:solidFill>
        </p:grpSpPr>
        <p:sp>
          <p:nvSpPr>
            <p:cNvPr id="90" name="TextBox 89">
              <a:extLst>
                <a:ext uri="{FF2B5EF4-FFF2-40B4-BE49-F238E27FC236}">
                  <a16:creationId xmlns:a16="http://schemas.microsoft.com/office/drawing/2014/main" id="{936A974B-2003-4D6E-BB7E-D310D17A20A9}"/>
                </a:ext>
              </a:extLst>
            </p:cNvPr>
            <p:cNvSpPr txBox="1"/>
            <p:nvPr/>
          </p:nvSpPr>
          <p:spPr>
            <a:xfrm>
              <a:off x="12762180" y="12516489"/>
              <a:ext cx="6812280" cy="1274964"/>
            </a:xfrm>
            <a:prstGeom prst="rect">
              <a:avLst/>
            </a:prstGeom>
            <a:grpFill/>
            <a:ln w="38100">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b="1" dirty="0"/>
                <a:t>	 </a:t>
              </a:r>
              <a:r>
                <a:rPr lang="en-US" sz="4138" b="1" dirty="0">
                  <a:solidFill>
                    <a:srgbClr val="3DCD58"/>
                  </a:solidFill>
                </a:rPr>
                <a:t>Open Position</a:t>
              </a:r>
            </a:p>
            <a:p>
              <a:endParaRPr lang="en-US" sz="3547" dirty="0"/>
            </a:p>
          </p:txBody>
        </p:sp>
        <p:pic>
          <p:nvPicPr>
            <p:cNvPr id="91" name="Picture 90">
              <a:extLst>
                <a:ext uri="{FF2B5EF4-FFF2-40B4-BE49-F238E27FC236}">
                  <a16:creationId xmlns:a16="http://schemas.microsoft.com/office/drawing/2014/main" id="{C3904A0B-35E0-49ED-ABEB-6322BCB3142F}"/>
                </a:ext>
              </a:extLst>
            </p:cNvPr>
            <p:cNvPicPr preferRelativeResize="0">
              <a:picLocks/>
            </p:cNvPicPr>
            <p:nvPr/>
          </p:nvPicPr>
          <p:blipFill rotWithShape="1">
            <a:blip r:embed="rId3"/>
            <a:srcRect l="10389" t="31541" r="78973" b="44510"/>
            <a:stretch/>
          </p:blipFill>
          <p:spPr>
            <a:xfrm>
              <a:off x="12185744" y="12134366"/>
              <a:ext cx="2121408" cy="2139696"/>
            </a:xfrm>
            <a:prstGeom prst="flowChartConnector">
              <a:avLst/>
            </a:prstGeom>
            <a:grpFill/>
            <a:ln w="38100">
              <a:solidFill>
                <a:schemeClr val="accent1"/>
              </a:solidFill>
            </a:ln>
          </p:spPr>
        </p:pic>
      </p:grpSp>
      <p:cxnSp>
        <p:nvCxnSpPr>
          <p:cNvPr id="92" name="Straight Arrow Connector 91">
            <a:extLst>
              <a:ext uri="{FF2B5EF4-FFF2-40B4-BE49-F238E27FC236}">
                <a16:creationId xmlns:a16="http://schemas.microsoft.com/office/drawing/2014/main" id="{29F6F4C4-6F66-4733-B011-DBC0763D4DA7}"/>
              </a:ext>
            </a:extLst>
          </p:cNvPr>
          <p:cNvCxnSpPr>
            <a:cxnSpLocks/>
          </p:cNvCxnSpPr>
          <p:nvPr/>
        </p:nvCxnSpPr>
        <p:spPr>
          <a:xfrm>
            <a:off x="19275663" y="12983302"/>
            <a:ext cx="1059262" cy="4978"/>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95FA6E2A-00B2-4186-B45D-F2ECB1EB019D}"/>
              </a:ext>
            </a:extLst>
          </p:cNvPr>
          <p:cNvCxnSpPr>
            <a:cxnSpLocks/>
          </p:cNvCxnSpPr>
          <p:nvPr/>
        </p:nvCxnSpPr>
        <p:spPr>
          <a:xfrm>
            <a:off x="10788856" y="13123626"/>
            <a:ext cx="819594" cy="0"/>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79" name="Picture 78">
            <a:extLst>
              <a:ext uri="{FF2B5EF4-FFF2-40B4-BE49-F238E27FC236}">
                <a16:creationId xmlns:a16="http://schemas.microsoft.com/office/drawing/2014/main" id="{4A91FDDB-BB99-406A-9AAC-BA32310295E7}"/>
              </a:ext>
            </a:extLst>
          </p:cNvPr>
          <p:cNvPicPr preferRelativeResize="0">
            <a:picLocks/>
          </p:cNvPicPr>
          <p:nvPr/>
        </p:nvPicPr>
        <p:blipFill>
          <a:blip r:embed="rId13" cstate="email">
            <a:extLst>
              <a:ext uri="{28A0092B-C50C-407E-A947-70E740481C1C}">
                <a14:useLocalDpi xmlns:a14="http://schemas.microsoft.com/office/drawing/2010/main" val="0"/>
              </a:ext>
            </a:extLst>
          </a:blip>
          <a:stretch>
            <a:fillRect/>
          </a:stretch>
        </p:blipFill>
        <p:spPr>
          <a:xfrm>
            <a:off x="3091263" y="11965652"/>
            <a:ext cx="2121408" cy="2130552"/>
          </a:xfrm>
          <a:prstGeom prst="flowChartConnector">
            <a:avLst/>
          </a:prstGeom>
          <a:solidFill>
            <a:schemeClr val="bg1"/>
          </a:solidFill>
          <a:ln w="38100">
            <a:solidFill>
              <a:schemeClr val="bg1"/>
            </a:solidFill>
          </a:ln>
        </p:spPr>
      </p:pic>
      <p:pic>
        <p:nvPicPr>
          <p:cNvPr id="87" name="Picture 86">
            <a:extLst>
              <a:ext uri="{FF2B5EF4-FFF2-40B4-BE49-F238E27FC236}">
                <a16:creationId xmlns:a16="http://schemas.microsoft.com/office/drawing/2014/main" id="{9A56C119-2520-4C28-AD74-99381A648F46}"/>
              </a:ext>
            </a:extLst>
          </p:cNvPr>
          <p:cNvPicPr preferRelativeResize="0">
            <a:picLocks/>
          </p:cNvPicPr>
          <p:nvPr/>
        </p:nvPicPr>
        <p:blipFill rotWithShape="1">
          <a:blip r:embed="rId14" cstate="email">
            <a:extLst>
              <a:ext uri="{28A0092B-C50C-407E-A947-70E740481C1C}">
                <a14:useLocalDpi xmlns:a14="http://schemas.microsoft.com/office/drawing/2010/main" val="0"/>
              </a:ext>
            </a:extLst>
          </a:blip>
          <a:srcRect l="32433" t="7332" r="33388" b="40412"/>
          <a:stretch/>
        </p:blipFill>
        <p:spPr>
          <a:xfrm>
            <a:off x="11105002" y="2458555"/>
            <a:ext cx="2121408" cy="2139696"/>
          </a:xfrm>
          <a:prstGeom prst="flowChartConnector">
            <a:avLst/>
          </a:prstGeom>
          <a:solidFill>
            <a:schemeClr val="bg1"/>
          </a:solidFill>
          <a:ln w="38100">
            <a:solidFill>
              <a:schemeClr val="bg1"/>
            </a:solidFill>
          </a:ln>
        </p:spPr>
      </p:pic>
    </p:spTree>
    <p:extLst>
      <p:ext uri="{BB962C8B-B14F-4D97-AF65-F5344CB8AC3E}">
        <p14:creationId xmlns:p14="http://schemas.microsoft.com/office/powerpoint/2010/main" val="2596839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4694C252-8228-4752-9DC0-76FC36EACAC7}"/>
              </a:ext>
            </a:extLst>
          </p:cNvPr>
          <p:cNvSpPr/>
          <p:nvPr/>
        </p:nvSpPr>
        <p:spPr>
          <a:xfrm>
            <a:off x="0" y="0"/>
            <a:ext cx="32004000" cy="15185938"/>
          </a:xfrm>
          <a:prstGeom prst="rect">
            <a:avLst/>
          </a:prstGeom>
          <a:solidFill>
            <a:srgbClr val="1B1B1B"/>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B300DB-1946-4F67-A230-36C35BA8BA8D}"/>
              </a:ext>
            </a:extLst>
          </p:cNvPr>
          <p:cNvSpPr txBox="1"/>
          <p:nvPr/>
        </p:nvSpPr>
        <p:spPr>
          <a:xfrm>
            <a:off x="2348517" y="1000228"/>
            <a:ext cx="27899823" cy="1196225"/>
          </a:xfrm>
          <a:prstGeom prst="rect">
            <a:avLst/>
          </a:prstGeom>
          <a:solidFill>
            <a:srgbClr val="3DCD58"/>
          </a:solidFill>
        </p:spPr>
        <p:txBody>
          <a:bodyPr vert="horz" wrap="square" lIns="270256" tIns="135128" rIns="270256" bIns="135128" rtlCol="0">
            <a:spAutoFit/>
          </a:bodyPr>
          <a:lstStyle>
            <a:defPPr>
              <a:defRPr lang="en-US"/>
            </a:defPPr>
            <a:lvl1pPr indent="-157155" algn="ctr">
              <a:spcBef>
                <a:spcPts val="500"/>
              </a:spcBef>
              <a:spcAft>
                <a:spcPts val="500"/>
              </a:spcAft>
              <a:buClr>
                <a:schemeClr val="bg2"/>
              </a:buClr>
              <a:buFontTx/>
              <a:buNone/>
              <a:defRPr sz="6600" b="1" spc="50">
                <a:ln w="0"/>
                <a:solidFill>
                  <a:schemeClr val="bg1"/>
                </a:solidFill>
                <a:latin typeface="Segoe UI" panose="020B0502040204020203" pitchFamily="34" charset="0"/>
                <a:cs typeface="Segoe UI" panose="020B0502040204020203" pitchFamily="34" charset="0"/>
              </a:defRPr>
            </a:lvl1pPr>
            <a:lvl2pPr marL="361932" indent="-182553" defTabSz="447653">
              <a:spcBef>
                <a:spcPts val="500"/>
              </a:spcBef>
              <a:spcAft>
                <a:spcPts val="500"/>
              </a:spcAft>
              <a:buClr>
                <a:srgbClr val="36C746"/>
              </a:buClr>
              <a:buFontTx/>
              <a:buNone/>
              <a:defRPr sz="1401">
                <a:solidFill>
                  <a:schemeClr val="accent1"/>
                </a:solidFill>
                <a:latin typeface="Arial"/>
                <a:cs typeface="Arial"/>
              </a:defRPr>
            </a:lvl2pPr>
            <a:lvl3pPr marL="538134" indent="-179379" defTabSz="457177">
              <a:spcBef>
                <a:spcPts val="500"/>
              </a:spcBef>
              <a:spcAft>
                <a:spcPts val="500"/>
              </a:spcAft>
              <a:buClr>
                <a:srgbClr val="36C746"/>
              </a:buClr>
              <a:buFontTx/>
              <a:buNone/>
              <a:defRPr sz="1300">
                <a:solidFill>
                  <a:schemeClr val="accent1"/>
                </a:solidFill>
                <a:latin typeface="Arial"/>
                <a:cs typeface="Arial"/>
              </a:defRPr>
            </a:lvl3pPr>
            <a:lvl4pPr marL="719100" indent="-179379" defTabSz="457177">
              <a:spcBef>
                <a:spcPts val="500"/>
              </a:spcBef>
              <a:spcAft>
                <a:spcPts val="500"/>
              </a:spcAft>
              <a:buClr>
                <a:srgbClr val="36C746"/>
              </a:buClr>
              <a:buFontTx/>
              <a:buNone/>
              <a:defRPr sz="1200">
                <a:solidFill>
                  <a:schemeClr val="accent1"/>
                </a:solidFill>
                <a:latin typeface="Arial"/>
                <a:cs typeface="Arial"/>
              </a:defRPr>
            </a:lvl4pPr>
            <a:lvl5pPr marL="896890" indent="-185728" defTabSz="457177">
              <a:spcBef>
                <a:spcPts val="500"/>
              </a:spcBef>
              <a:spcAft>
                <a:spcPts val="500"/>
              </a:spcAft>
              <a:buClr>
                <a:srgbClr val="36C746"/>
              </a:buClr>
              <a:buFontTx/>
              <a:buNone/>
              <a:defRPr sz="1001">
                <a:solidFill>
                  <a:schemeClr val="accent1"/>
                </a:solidFill>
                <a:latin typeface="Arial"/>
                <a:cs typeface="Arial"/>
              </a:defRPr>
            </a:lvl5pPr>
            <a:lvl6pPr marL="896065" indent="-182871" defTabSz="457177">
              <a:spcBef>
                <a:spcPts val="500"/>
              </a:spcBef>
              <a:spcAft>
                <a:spcPts val="500"/>
              </a:spcAft>
              <a:buClr>
                <a:schemeClr val="bg2"/>
              </a:buClr>
              <a:buFont typeface="Arial" panose="020B0604020202020204" pitchFamily="34" charset="0"/>
              <a:buChar char="–"/>
              <a:defRPr sz="1001" baseline="0">
                <a:solidFill>
                  <a:schemeClr val="accent1"/>
                </a:solidFill>
                <a:latin typeface="Arial" panose="020B0604020202020204" pitchFamily="34" charset="0"/>
                <a:cs typeface="Arial" panose="020B0604020202020204" pitchFamily="34" charset="0"/>
              </a:defRPr>
            </a:lvl6pPr>
            <a:lvl7pPr marL="896065" indent="-182871" defTabSz="457177">
              <a:spcBef>
                <a:spcPts val="500"/>
              </a:spcBef>
              <a:spcAft>
                <a:spcPts val="500"/>
              </a:spcAft>
              <a:buClr>
                <a:schemeClr val="bg2"/>
              </a:buClr>
              <a:buFont typeface="Arial" panose="020B0604020202020204" pitchFamily="34" charset="0"/>
              <a:buChar char="–"/>
              <a:defRPr sz="900">
                <a:solidFill>
                  <a:schemeClr val="accent1"/>
                </a:solidFill>
                <a:latin typeface="Arial" panose="020B0604020202020204" pitchFamily="34" charset="0"/>
                <a:cs typeface="Arial" panose="020B0604020202020204" pitchFamily="34" charset="0"/>
              </a:defRPr>
            </a:lvl7pPr>
            <a:lvl8pPr marL="3428820" indent="-228587" defTabSz="457177">
              <a:spcBef>
                <a:spcPct val="20000"/>
              </a:spcBef>
              <a:buFont typeface="Arial"/>
              <a:buChar char="•"/>
              <a:defRPr sz="2000"/>
            </a:lvl8pPr>
            <a:lvl9pPr marL="3885997" indent="-228587" defTabSz="457177">
              <a:spcBef>
                <a:spcPct val="20000"/>
              </a:spcBef>
              <a:buFont typeface="Arial"/>
              <a:buChar char="•"/>
              <a:defRPr sz="2000"/>
            </a:lvl9pPr>
          </a:lstStyle>
          <a:p>
            <a:r>
              <a:rPr lang="en-US" sz="6000" dirty="0">
                <a:effectLst>
                  <a:outerShdw blurRad="38100" dist="38100" dir="2700000" algn="tl">
                    <a:srgbClr val="000000">
                      <a:alpha val="43137"/>
                    </a:srgbClr>
                  </a:outerShdw>
                </a:effectLst>
              </a:rPr>
              <a:t>Tools Process Mgt, Resource Coordination </a:t>
            </a:r>
            <a:r>
              <a:rPr lang="es-419" sz="6000" dirty="0">
                <a:effectLst>
                  <a:outerShdw blurRad="38100" dist="38100" dir="2700000" algn="tl">
                    <a:srgbClr val="000000">
                      <a:alpha val="43137"/>
                    </a:srgbClr>
                  </a:outerShdw>
                </a:effectLst>
              </a:rPr>
              <a:t>&amp; </a:t>
            </a:r>
            <a:r>
              <a:rPr lang="en-US" sz="6000" dirty="0">
                <a:effectLst>
                  <a:outerShdw blurRad="38100" dist="38100" dir="2700000" algn="tl">
                    <a:srgbClr val="000000">
                      <a:alpha val="43137"/>
                    </a:srgbClr>
                  </a:outerShdw>
                </a:effectLst>
              </a:rPr>
              <a:t>Idea Generation &amp; Evolution</a:t>
            </a:r>
          </a:p>
        </p:txBody>
      </p:sp>
      <p:cxnSp>
        <p:nvCxnSpPr>
          <p:cNvPr id="7" name="Straight Connector 6">
            <a:extLst>
              <a:ext uri="{FF2B5EF4-FFF2-40B4-BE49-F238E27FC236}">
                <a16:creationId xmlns:a16="http://schemas.microsoft.com/office/drawing/2014/main" id="{67DA5226-C868-434B-B939-8E9E8A3C3C54}"/>
              </a:ext>
            </a:extLst>
          </p:cNvPr>
          <p:cNvCxnSpPr>
            <a:cxnSpLocks/>
          </p:cNvCxnSpPr>
          <p:nvPr/>
        </p:nvCxnSpPr>
        <p:spPr>
          <a:xfrm flipV="1">
            <a:off x="5874885" y="5277627"/>
            <a:ext cx="20582247" cy="70754"/>
          </a:xfrm>
          <a:prstGeom prst="line">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FD505AA4-6939-4A26-B54D-D0794F85012B}"/>
              </a:ext>
            </a:extLst>
          </p:cNvPr>
          <p:cNvCxnSpPr>
            <a:cxnSpLocks/>
            <a:stCxn id="5" idx="2"/>
          </p:cNvCxnSpPr>
          <p:nvPr/>
        </p:nvCxnSpPr>
        <p:spPr>
          <a:xfrm>
            <a:off x="15900421" y="4362397"/>
            <a:ext cx="0" cy="915230"/>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4266BD98-B841-4DD6-93F3-2B1B876C73B8}"/>
              </a:ext>
            </a:extLst>
          </p:cNvPr>
          <p:cNvSpPr txBox="1"/>
          <p:nvPr/>
        </p:nvSpPr>
        <p:spPr>
          <a:xfrm>
            <a:off x="12222954" y="2833068"/>
            <a:ext cx="7354933" cy="1529329"/>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t>	  </a:t>
            </a:r>
            <a:r>
              <a:rPr lang="en-US" sz="2800" dirty="0"/>
              <a:t> </a:t>
            </a:r>
            <a:r>
              <a:rPr lang="en-US" sz="2800" b="1" dirty="0"/>
              <a:t>Juan Martin Rosas</a:t>
            </a:r>
          </a:p>
          <a:p>
            <a:r>
              <a:rPr lang="en-US" sz="2800" b="1" dirty="0">
                <a:solidFill>
                  <a:srgbClr val="3DCD58"/>
                </a:solidFill>
              </a:rPr>
              <a:t>	    </a:t>
            </a:r>
            <a:r>
              <a:rPr lang="en-US" sz="2400" b="1" dirty="0">
                <a:solidFill>
                  <a:srgbClr val="3DCD58"/>
                </a:solidFill>
              </a:rPr>
              <a:t>Procurement Sr Program Manager </a:t>
            </a:r>
          </a:p>
          <a:p>
            <a:r>
              <a:rPr lang="en-US" sz="2400" b="1" dirty="0"/>
              <a:t>                      MTY, MEX</a:t>
            </a:r>
          </a:p>
        </p:txBody>
      </p:sp>
      <p:sp>
        <p:nvSpPr>
          <p:cNvPr id="6" name="Oval 5">
            <a:extLst>
              <a:ext uri="{FF2B5EF4-FFF2-40B4-BE49-F238E27FC236}">
                <a16:creationId xmlns:a16="http://schemas.microsoft.com/office/drawing/2014/main" id="{45E335D1-CFA1-4918-BF04-686E4392751C}"/>
              </a:ext>
            </a:extLst>
          </p:cNvPr>
          <p:cNvSpPr/>
          <p:nvPr/>
        </p:nvSpPr>
        <p:spPr>
          <a:xfrm>
            <a:off x="11591244" y="2631280"/>
            <a:ext cx="2115052" cy="2089759"/>
          </a:xfrm>
          <a:prstGeom prst="ellipse">
            <a:avLst/>
          </a:prstGeom>
          <a:solidFill>
            <a:schemeClr val="bg1"/>
          </a:solidFill>
          <a:ln w="38100">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solidFill>
                <a:schemeClr val="tx1"/>
              </a:solidFill>
            </a:endParaRPr>
          </a:p>
        </p:txBody>
      </p:sp>
      <p:pic>
        <p:nvPicPr>
          <p:cNvPr id="8" name="Picture 7">
            <a:extLst>
              <a:ext uri="{FF2B5EF4-FFF2-40B4-BE49-F238E27FC236}">
                <a16:creationId xmlns:a16="http://schemas.microsoft.com/office/drawing/2014/main" id="{38F0FC75-3B91-4900-B9B7-42C3869055E6}"/>
              </a:ext>
            </a:extLst>
          </p:cNvPr>
          <p:cNvPicPr>
            <a:picLocks noChangeAspect="1"/>
          </p:cNvPicPr>
          <p:nvPr/>
        </p:nvPicPr>
        <p:blipFill rotWithShape="1">
          <a:blip r:embed="rId3"/>
          <a:srcRect r="8061" b="6015"/>
          <a:stretch/>
        </p:blipFill>
        <p:spPr>
          <a:xfrm>
            <a:off x="11486000" y="2531870"/>
            <a:ext cx="2325539" cy="2276790"/>
          </a:xfrm>
          <a:prstGeom prst="ellipse">
            <a:avLst/>
          </a:prstGeom>
          <a:solidFill>
            <a:schemeClr val="bg1"/>
          </a:solidFill>
          <a:ln w="38100">
            <a:solidFill>
              <a:schemeClr val="tx1"/>
            </a:solidFill>
          </a:ln>
          <a:effectLst>
            <a:softEdge rad="112500"/>
          </a:effectLst>
        </p:spPr>
      </p:pic>
      <p:grpSp>
        <p:nvGrpSpPr>
          <p:cNvPr id="242" name="Group 241">
            <a:extLst>
              <a:ext uri="{FF2B5EF4-FFF2-40B4-BE49-F238E27FC236}">
                <a16:creationId xmlns:a16="http://schemas.microsoft.com/office/drawing/2014/main" id="{F02D3BE5-A0FF-4DEE-8F08-4824B67F687E}"/>
              </a:ext>
            </a:extLst>
          </p:cNvPr>
          <p:cNvGrpSpPr/>
          <p:nvPr/>
        </p:nvGrpSpPr>
        <p:grpSpPr>
          <a:xfrm>
            <a:off x="2755680" y="5401350"/>
            <a:ext cx="6778093" cy="2312189"/>
            <a:chOff x="1840166" y="4661202"/>
            <a:chExt cx="6778093" cy="2312189"/>
          </a:xfrm>
          <a:solidFill>
            <a:srgbClr val="3DCD58"/>
          </a:solidFill>
        </p:grpSpPr>
        <p:cxnSp>
          <p:nvCxnSpPr>
            <p:cNvPr id="23" name="Straight Arrow Connector 22">
              <a:extLst>
                <a:ext uri="{FF2B5EF4-FFF2-40B4-BE49-F238E27FC236}">
                  <a16:creationId xmlns:a16="http://schemas.microsoft.com/office/drawing/2014/main" id="{439FC939-C81C-4CB3-891A-09FB05BBF68C}"/>
                </a:ext>
              </a:extLst>
            </p:cNvPr>
            <p:cNvCxnSpPr>
              <a:cxnSpLocks/>
            </p:cNvCxnSpPr>
            <p:nvPr/>
          </p:nvCxnSpPr>
          <p:spPr>
            <a:xfrm>
              <a:off x="4959371" y="4661202"/>
              <a:ext cx="0" cy="517440"/>
            </a:xfrm>
            <a:prstGeom prst="straightConnector1">
              <a:avLst/>
            </a:prstGeom>
            <a:grpFill/>
            <a:ln w="38100" cap="rnd">
              <a:no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FD0300CD-B019-406A-B110-D21EC2D55A6F}"/>
                </a:ext>
              </a:extLst>
            </p:cNvPr>
            <p:cNvCxnSpPr>
              <a:cxnSpLocks/>
            </p:cNvCxnSpPr>
            <p:nvPr/>
          </p:nvCxnSpPr>
          <p:spPr>
            <a:xfrm flipH="1">
              <a:off x="4910820" y="6171839"/>
              <a:ext cx="10451" cy="801552"/>
            </a:xfrm>
            <a:prstGeom prst="straightConnector1">
              <a:avLst/>
            </a:prstGeom>
            <a:grpFill/>
            <a:ln w="38100" cap="rnd">
              <a:no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a:extLst>
                <a:ext uri="{FF2B5EF4-FFF2-40B4-BE49-F238E27FC236}">
                  <a16:creationId xmlns:a16="http://schemas.microsoft.com/office/drawing/2014/main" id="{16F78E70-2849-404B-A33D-FC9878662F61}"/>
                </a:ext>
              </a:extLst>
            </p:cNvPr>
            <p:cNvSpPr/>
            <p:nvPr/>
          </p:nvSpPr>
          <p:spPr>
            <a:xfrm>
              <a:off x="1840166" y="5070559"/>
              <a:ext cx="6778093" cy="1061829"/>
            </a:xfrm>
            <a:prstGeom prst="rect">
              <a:avLst/>
            </a:prstGeom>
            <a:grpFill/>
            <a:ln w="38100">
              <a:noFill/>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700" b="1" dirty="0">
                <a:solidFill>
                  <a:schemeClr val="bg1"/>
                </a:solidFill>
                <a:effectLst>
                  <a:outerShdw blurRad="38100" dist="38100" dir="2700000" algn="tl">
                    <a:srgbClr val="000000">
                      <a:alpha val="43137"/>
                    </a:srgbClr>
                  </a:outerShdw>
                </a:effectLst>
              </a:endParaRPr>
            </a:p>
            <a:p>
              <a:pPr algn="ctr"/>
              <a:r>
                <a:rPr lang="es-419" sz="2800" b="1" dirty="0">
                  <a:solidFill>
                    <a:schemeClr val="bg1"/>
                  </a:solidFill>
                  <a:effectLst>
                    <a:outerShdw blurRad="38100" dist="38100" dir="2700000" algn="tl">
                      <a:srgbClr val="000000">
                        <a:alpha val="43137"/>
                      </a:srgbClr>
                    </a:outerShdw>
                  </a:effectLst>
                </a:rPr>
                <a:t>TOOLS &amp; PROCESSES MGT. RESOURCES COORDINATION</a:t>
              </a:r>
              <a:endParaRPr lang="en-US" sz="700" b="1" dirty="0">
                <a:solidFill>
                  <a:schemeClr val="bg1"/>
                </a:solidFill>
                <a:effectLst>
                  <a:outerShdw blurRad="38100" dist="38100" dir="2700000" algn="tl">
                    <a:srgbClr val="000000">
                      <a:alpha val="43137"/>
                    </a:srgbClr>
                  </a:outerShdw>
                </a:effectLst>
              </a:endParaRPr>
            </a:p>
          </p:txBody>
        </p:sp>
      </p:grpSp>
      <p:cxnSp>
        <p:nvCxnSpPr>
          <p:cNvPr id="58" name="Straight Connector 57">
            <a:extLst>
              <a:ext uri="{FF2B5EF4-FFF2-40B4-BE49-F238E27FC236}">
                <a16:creationId xmlns:a16="http://schemas.microsoft.com/office/drawing/2014/main" id="{C002AF14-1EB3-4D3E-9B4D-3CCCC833CA63}"/>
              </a:ext>
            </a:extLst>
          </p:cNvPr>
          <p:cNvCxnSpPr>
            <a:cxnSpLocks/>
          </p:cNvCxnSpPr>
          <p:nvPr/>
        </p:nvCxnSpPr>
        <p:spPr>
          <a:xfrm flipH="1">
            <a:off x="1090510" y="7681594"/>
            <a:ext cx="6270" cy="2759721"/>
          </a:xfrm>
          <a:prstGeom prst="line">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1E29293E-A73D-4442-8C6B-1F0C96B11C64}"/>
              </a:ext>
            </a:extLst>
          </p:cNvPr>
          <p:cNvCxnSpPr>
            <a:cxnSpLocks/>
          </p:cNvCxnSpPr>
          <p:nvPr/>
        </p:nvCxnSpPr>
        <p:spPr>
          <a:xfrm>
            <a:off x="1096778" y="8711423"/>
            <a:ext cx="441983" cy="0"/>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BEC1A476-87AE-457E-9D81-BC98C7F2232E}"/>
              </a:ext>
            </a:extLst>
          </p:cNvPr>
          <p:cNvCxnSpPr>
            <a:cxnSpLocks/>
          </p:cNvCxnSpPr>
          <p:nvPr/>
        </p:nvCxnSpPr>
        <p:spPr>
          <a:xfrm>
            <a:off x="1096778" y="7681594"/>
            <a:ext cx="5537754" cy="0"/>
          </a:xfrm>
          <a:prstGeom prst="line">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B81AF20B-2097-46B3-9BA3-3DB822EE062A}"/>
              </a:ext>
            </a:extLst>
          </p:cNvPr>
          <p:cNvSpPr txBox="1"/>
          <p:nvPr/>
        </p:nvSpPr>
        <p:spPr>
          <a:xfrm>
            <a:off x="7651574" y="7902315"/>
            <a:ext cx="4290085" cy="1446550"/>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t>         Ibrahim Hernandez</a:t>
            </a:r>
          </a:p>
          <a:p>
            <a:r>
              <a:rPr lang="en-US" sz="2000" b="1" dirty="0"/>
              <a:t>             </a:t>
            </a:r>
            <a:r>
              <a:rPr lang="en-US" sz="2000" b="1" dirty="0">
                <a:solidFill>
                  <a:srgbClr val="3DCD58"/>
                </a:solidFill>
              </a:rPr>
              <a:t>IT Business Partner, </a:t>
            </a:r>
          </a:p>
          <a:p>
            <a:r>
              <a:rPr lang="en-US" sz="2000" b="1" dirty="0"/>
              <a:t>             MTY, MEX</a:t>
            </a:r>
          </a:p>
          <a:p>
            <a:r>
              <a:rPr lang="en-US" sz="2000" b="1" dirty="0"/>
              <a:t>             IT Coordination/Web Apps</a:t>
            </a:r>
          </a:p>
        </p:txBody>
      </p:sp>
      <p:sp>
        <p:nvSpPr>
          <p:cNvPr id="13" name="TextBox 12">
            <a:extLst>
              <a:ext uri="{FF2B5EF4-FFF2-40B4-BE49-F238E27FC236}">
                <a16:creationId xmlns:a16="http://schemas.microsoft.com/office/drawing/2014/main" id="{141464E2-B99B-49C7-B397-04671016CD55}"/>
              </a:ext>
            </a:extLst>
          </p:cNvPr>
          <p:cNvSpPr txBox="1"/>
          <p:nvPr/>
        </p:nvSpPr>
        <p:spPr>
          <a:xfrm>
            <a:off x="2152521" y="7908412"/>
            <a:ext cx="4288536" cy="1446550"/>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t>         Luis Perez </a:t>
            </a:r>
          </a:p>
          <a:p>
            <a:r>
              <a:rPr lang="en-US" sz="2000" b="1" dirty="0">
                <a:solidFill>
                  <a:srgbClr val="3DCD58"/>
                </a:solidFill>
              </a:rPr>
              <a:t>             IT Analyst,</a:t>
            </a:r>
          </a:p>
          <a:p>
            <a:r>
              <a:rPr lang="en-US" sz="2000" b="1" dirty="0"/>
              <a:t>             MTY, MEX</a:t>
            </a:r>
          </a:p>
          <a:p>
            <a:r>
              <a:rPr lang="en-US" sz="2000" b="1" dirty="0"/>
              <a:t>             Web Apps Development</a:t>
            </a:r>
          </a:p>
        </p:txBody>
      </p:sp>
      <p:pic>
        <p:nvPicPr>
          <p:cNvPr id="18" name="Picture 17">
            <a:extLst>
              <a:ext uri="{FF2B5EF4-FFF2-40B4-BE49-F238E27FC236}">
                <a16:creationId xmlns:a16="http://schemas.microsoft.com/office/drawing/2014/main" id="{8E1C9F81-CDAE-4529-9E73-6378BB353741}"/>
              </a:ext>
            </a:extLst>
          </p:cNvPr>
          <p:cNvPicPr preferRelativeResize="0">
            <a:picLocks/>
          </p:cNvPicPr>
          <p:nvPr/>
        </p:nvPicPr>
        <p:blipFill>
          <a:blip r:embed="rId4" cstate="email">
            <a:extLst>
              <a:ext uri="{28A0092B-C50C-407E-A947-70E740481C1C}">
                <a14:useLocalDpi xmlns:a14="http://schemas.microsoft.com/office/drawing/2010/main" val="0"/>
              </a:ext>
            </a:extLst>
          </a:blip>
          <a:stretch>
            <a:fillRect/>
          </a:stretch>
        </p:blipFill>
        <p:spPr>
          <a:xfrm>
            <a:off x="1546568" y="7840731"/>
            <a:ext cx="1463040" cy="1581912"/>
          </a:xfrm>
          <a:prstGeom prst="ellipse">
            <a:avLst/>
          </a:prstGeom>
          <a:solidFill>
            <a:schemeClr val="bg1"/>
          </a:solidFill>
          <a:ln w="381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
        <p:nvSpPr>
          <p:cNvPr id="51" name="TextBox 50">
            <a:extLst>
              <a:ext uri="{FF2B5EF4-FFF2-40B4-BE49-F238E27FC236}">
                <a16:creationId xmlns:a16="http://schemas.microsoft.com/office/drawing/2014/main" id="{7DBFB692-F2B8-4267-A64A-C1F751502B4B}"/>
              </a:ext>
            </a:extLst>
          </p:cNvPr>
          <p:cNvSpPr txBox="1"/>
          <p:nvPr/>
        </p:nvSpPr>
        <p:spPr>
          <a:xfrm>
            <a:off x="2149966" y="9745984"/>
            <a:ext cx="4288536" cy="1446550"/>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nchor="ctr">
            <a:spAutoFit/>
          </a:bodyPr>
          <a:lstStyle/>
          <a:p>
            <a:pPr algn="ctr"/>
            <a:r>
              <a:rPr lang="en-US" sz="2800" b="1" dirty="0"/>
              <a:t>        Ana Paula Aguilar</a:t>
            </a:r>
          </a:p>
          <a:p>
            <a:r>
              <a:rPr lang="en-US" sz="2000" b="1" dirty="0"/>
              <a:t>              </a:t>
            </a:r>
            <a:r>
              <a:rPr lang="en-US" sz="2000" b="1" dirty="0">
                <a:solidFill>
                  <a:srgbClr val="3DCD58"/>
                </a:solidFill>
              </a:rPr>
              <a:t>IT Software Dev. Intern</a:t>
            </a:r>
            <a:r>
              <a:rPr lang="en-US" sz="2000" b="1" dirty="0"/>
              <a:t>, </a:t>
            </a:r>
          </a:p>
          <a:p>
            <a:r>
              <a:rPr lang="en-US" sz="2000" b="1" dirty="0"/>
              <a:t>              MTY, MEX</a:t>
            </a:r>
          </a:p>
          <a:p>
            <a:pPr algn="ctr"/>
            <a:r>
              <a:rPr lang="en-US" sz="600" b="1" dirty="0"/>
              <a:t>                                   </a:t>
            </a:r>
            <a:r>
              <a:rPr lang="en-US" sz="2000" b="1" dirty="0"/>
              <a:t>Web</a:t>
            </a:r>
            <a:r>
              <a:rPr lang="en-US" sz="2000" dirty="0"/>
              <a:t> </a:t>
            </a:r>
            <a:r>
              <a:rPr lang="en-US" sz="2000" b="1" dirty="0"/>
              <a:t>Apps</a:t>
            </a:r>
            <a:r>
              <a:rPr lang="en-US" sz="2000" dirty="0"/>
              <a:t> </a:t>
            </a:r>
            <a:r>
              <a:rPr lang="en-US" sz="2000" b="1" dirty="0"/>
              <a:t>Development</a:t>
            </a:r>
            <a:endParaRPr lang="en-US" sz="1400" b="1" dirty="0"/>
          </a:p>
        </p:txBody>
      </p:sp>
      <p:sp>
        <p:nvSpPr>
          <p:cNvPr id="92" name="TextBox 91">
            <a:extLst>
              <a:ext uri="{FF2B5EF4-FFF2-40B4-BE49-F238E27FC236}">
                <a16:creationId xmlns:a16="http://schemas.microsoft.com/office/drawing/2014/main" id="{405E0C2E-BAF0-4C2E-B4A4-86CA67EF3E73}"/>
              </a:ext>
            </a:extLst>
          </p:cNvPr>
          <p:cNvSpPr txBox="1"/>
          <p:nvPr/>
        </p:nvSpPr>
        <p:spPr>
          <a:xfrm>
            <a:off x="7651574" y="9764874"/>
            <a:ext cx="4288536" cy="1446550"/>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t>          Open position</a:t>
            </a:r>
          </a:p>
          <a:p>
            <a:r>
              <a:rPr lang="en-US" sz="2000" b="1" dirty="0"/>
              <a:t>               </a:t>
            </a:r>
            <a:r>
              <a:rPr lang="en-US" sz="2000" b="1" dirty="0">
                <a:solidFill>
                  <a:srgbClr val="3DCD58"/>
                </a:solidFill>
              </a:rPr>
              <a:t>Procurement Intern</a:t>
            </a:r>
            <a:r>
              <a:rPr lang="en-US" sz="2000" b="1" dirty="0"/>
              <a:t>, </a:t>
            </a:r>
          </a:p>
          <a:p>
            <a:r>
              <a:rPr lang="en-US" sz="2000" b="1" dirty="0"/>
              <a:t>               MTY, MEX</a:t>
            </a:r>
          </a:p>
          <a:p>
            <a:r>
              <a:rPr lang="en-US" sz="500" b="1" dirty="0"/>
              <a:t>                                                          </a:t>
            </a:r>
            <a:r>
              <a:rPr lang="en-US" sz="2000" b="1" dirty="0"/>
              <a:t>Web Apps Development</a:t>
            </a:r>
          </a:p>
        </p:txBody>
      </p:sp>
      <p:cxnSp>
        <p:nvCxnSpPr>
          <p:cNvPr id="133" name="Straight Arrow Connector 132">
            <a:extLst>
              <a:ext uri="{FF2B5EF4-FFF2-40B4-BE49-F238E27FC236}">
                <a16:creationId xmlns:a16="http://schemas.microsoft.com/office/drawing/2014/main" id="{36FDCACB-06AB-433C-A862-27449D51DFC1}"/>
              </a:ext>
            </a:extLst>
          </p:cNvPr>
          <p:cNvCxnSpPr>
            <a:cxnSpLocks/>
          </p:cNvCxnSpPr>
          <p:nvPr/>
        </p:nvCxnSpPr>
        <p:spPr>
          <a:xfrm>
            <a:off x="19116420" y="8090623"/>
            <a:ext cx="444239" cy="0"/>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38" name="TextBox 137">
            <a:extLst>
              <a:ext uri="{FF2B5EF4-FFF2-40B4-BE49-F238E27FC236}">
                <a16:creationId xmlns:a16="http://schemas.microsoft.com/office/drawing/2014/main" id="{5CDD878C-C600-483E-85F2-FEDA2F5FCF78}"/>
              </a:ext>
            </a:extLst>
          </p:cNvPr>
          <p:cNvSpPr txBox="1"/>
          <p:nvPr/>
        </p:nvSpPr>
        <p:spPr>
          <a:xfrm>
            <a:off x="26544598" y="7508513"/>
            <a:ext cx="4454064" cy="1138773"/>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t>       Teresa Cortes</a:t>
            </a:r>
            <a:endParaRPr lang="en-US" sz="2000" b="1" dirty="0"/>
          </a:p>
          <a:p>
            <a:r>
              <a:rPr lang="en-US" sz="1800" b="1" dirty="0">
                <a:solidFill>
                  <a:srgbClr val="3DCD58"/>
                </a:solidFill>
              </a:rPr>
              <a:t>            </a:t>
            </a:r>
            <a:r>
              <a:rPr lang="en-US" sz="2000" b="1" dirty="0">
                <a:solidFill>
                  <a:srgbClr val="3DCD58"/>
                </a:solidFill>
              </a:rPr>
              <a:t>Project Specialist </a:t>
            </a:r>
          </a:p>
          <a:p>
            <a:r>
              <a:rPr lang="en-US" sz="2000" b="1" dirty="0"/>
              <a:t>           MTY, MEX </a:t>
            </a:r>
            <a:endParaRPr lang="en-US" sz="2000" dirty="0"/>
          </a:p>
        </p:txBody>
      </p:sp>
      <p:sp>
        <p:nvSpPr>
          <p:cNvPr id="139" name="TextBox 138">
            <a:extLst>
              <a:ext uri="{FF2B5EF4-FFF2-40B4-BE49-F238E27FC236}">
                <a16:creationId xmlns:a16="http://schemas.microsoft.com/office/drawing/2014/main" id="{C79A8F5B-423B-418F-B065-55C6F755AA27}"/>
              </a:ext>
            </a:extLst>
          </p:cNvPr>
          <p:cNvSpPr txBox="1"/>
          <p:nvPr/>
        </p:nvSpPr>
        <p:spPr>
          <a:xfrm>
            <a:off x="20323700" y="9304064"/>
            <a:ext cx="4288536" cy="1138773"/>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400" dirty="0"/>
              <a:t>         </a:t>
            </a:r>
            <a:r>
              <a:rPr lang="en-US" sz="2800" b="1" dirty="0"/>
              <a:t>Fernando Purón</a:t>
            </a:r>
          </a:p>
          <a:p>
            <a:r>
              <a:rPr lang="en-US" sz="2000" b="1" dirty="0"/>
              <a:t>           </a:t>
            </a:r>
            <a:r>
              <a:rPr lang="en-US" sz="2000" b="1" dirty="0">
                <a:solidFill>
                  <a:srgbClr val="3DCD58"/>
                </a:solidFill>
              </a:rPr>
              <a:t>Project Specialist </a:t>
            </a:r>
          </a:p>
          <a:p>
            <a:r>
              <a:rPr lang="en-US" sz="2000" b="1" dirty="0"/>
              <a:t>           MTY, MEX</a:t>
            </a:r>
          </a:p>
        </p:txBody>
      </p:sp>
      <p:sp>
        <p:nvSpPr>
          <p:cNvPr id="148" name="TextBox 147">
            <a:extLst>
              <a:ext uri="{FF2B5EF4-FFF2-40B4-BE49-F238E27FC236}">
                <a16:creationId xmlns:a16="http://schemas.microsoft.com/office/drawing/2014/main" id="{0F5A01E0-B25D-4CBD-9F5E-1C579ED84D5C}"/>
              </a:ext>
            </a:extLst>
          </p:cNvPr>
          <p:cNvSpPr txBox="1"/>
          <p:nvPr/>
        </p:nvSpPr>
        <p:spPr>
          <a:xfrm>
            <a:off x="20390124" y="7225481"/>
            <a:ext cx="4288536" cy="1754326"/>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t>       Raul Raygoza</a:t>
            </a:r>
          </a:p>
          <a:p>
            <a:r>
              <a:rPr lang="en-US" sz="2000" b="1" dirty="0">
                <a:solidFill>
                  <a:srgbClr val="3DCD58"/>
                </a:solidFill>
              </a:rPr>
              <a:t>          Project Specialist </a:t>
            </a:r>
          </a:p>
          <a:p>
            <a:r>
              <a:rPr lang="en-US" sz="2000" b="1" dirty="0"/>
              <a:t>          MTY, MEX</a:t>
            </a:r>
          </a:p>
          <a:p>
            <a:r>
              <a:rPr lang="en-US" sz="2000" dirty="0"/>
              <a:t>          Idea Evolution(Power</a:t>
            </a:r>
          </a:p>
          <a:p>
            <a:r>
              <a:rPr lang="en-US" sz="2000" dirty="0"/>
              <a:t>         Systems, Home&amp;Distriution)</a:t>
            </a:r>
          </a:p>
        </p:txBody>
      </p:sp>
      <p:cxnSp>
        <p:nvCxnSpPr>
          <p:cNvPr id="154" name="Straight Connector 153">
            <a:extLst>
              <a:ext uri="{FF2B5EF4-FFF2-40B4-BE49-F238E27FC236}">
                <a16:creationId xmlns:a16="http://schemas.microsoft.com/office/drawing/2014/main" id="{726D07A9-BE49-4A23-B6D5-4D77C6F16314}"/>
              </a:ext>
            </a:extLst>
          </p:cNvPr>
          <p:cNvCxnSpPr>
            <a:cxnSpLocks/>
          </p:cNvCxnSpPr>
          <p:nvPr/>
        </p:nvCxnSpPr>
        <p:spPr>
          <a:xfrm>
            <a:off x="24965965" y="7060915"/>
            <a:ext cx="11293" cy="6186814"/>
          </a:xfrm>
          <a:prstGeom prst="line">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6" name="Straight Arrow Connector 155">
            <a:extLst>
              <a:ext uri="{FF2B5EF4-FFF2-40B4-BE49-F238E27FC236}">
                <a16:creationId xmlns:a16="http://schemas.microsoft.com/office/drawing/2014/main" id="{1BCC03C1-9335-4AFA-BF6F-C88096DF10D9}"/>
              </a:ext>
            </a:extLst>
          </p:cNvPr>
          <p:cNvCxnSpPr>
            <a:cxnSpLocks/>
            <a:endCxn id="9" idx="2"/>
          </p:cNvCxnSpPr>
          <p:nvPr/>
        </p:nvCxnSpPr>
        <p:spPr>
          <a:xfrm flipV="1">
            <a:off x="24957351" y="8055831"/>
            <a:ext cx="718687" cy="10048"/>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374FEC91-B501-43DD-AD74-26FC5DA09FAF}"/>
              </a:ext>
            </a:extLst>
          </p:cNvPr>
          <p:cNvCxnSpPr>
            <a:cxnSpLocks/>
            <a:endCxn id="93" idx="2"/>
          </p:cNvCxnSpPr>
          <p:nvPr/>
        </p:nvCxnSpPr>
        <p:spPr>
          <a:xfrm>
            <a:off x="24948737" y="9859178"/>
            <a:ext cx="721253" cy="0"/>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07CF5605-B64B-4375-B3FC-12DD096095CC}"/>
              </a:ext>
            </a:extLst>
          </p:cNvPr>
          <p:cNvCxnSpPr>
            <a:cxnSpLocks/>
          </p:cNvCxnSpPr>
          <p:nvPr/>
        </p:nvCxnSpPr>
        <p:spPr>
          <a:xfrm flipV="1">
            <a:off x="19114595" y="7083241"/>
            <a:ext cx="6863275" cy="3686"/>
          </a:xfrm>
          <a:prstGeom prst="line">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152" name="Picture 151">
            <a:extLst>
              <a:ext uri="{FF2B5EF4-FFF2-40B4-BE49-F238E27FC236}">
                <a16:creationId xmlns:a16="http://schemas.microsoft.com/office/drawing/2014/main" id="{3A3416DC-5F84-4BD3-A552-C63804D091E7}"/>
              </a:ext>
            </a:extLst>
          </p:cNvPr>
          <p:cNvPicPr preferRelativeResize="0">
            <a:picLocks/>
          </p:cNvPicPr>
          <p:nvPr/>
        </p:nvPicPr>
        <p:blipFill>
          <a:blip r:embed="rId5"/>
          <a:stretch>
            <a:fillRect/>
          </a:stretch>
        </p:blipFill>
        <p:spPr>
          <a:xfrm>
            <a:off x="19616368" y="7313383"/>
            <a:ext cx="1444752" cy="1554480"/>
          </a:xfrm>
          <a:prstGeom prst="ellipse">
            <a:avLst/>
          </a:prstGeom>
          <a:solidFill>
            <a:schemeClr val="bg1"/>
          </a:solidFill>
          <a:ln w="38100" cap="rnd">
            <a:solidFill>
              <a:srgbClr val="C8C6BD"/>
            </a:solidFill>
            <a:prstDash val="solid"/>
          </a:ln>
          <a:effectLst/>
        </p:spPr>
      </p:pic>
      <p:sp>
        <p:nvSpPr>
          <p:cNvPr id="141" name="TextBox 140">
            <a:extLst>
              <a:ext uri="{FF2B5EF4-FFF2-40B4-BE49-F238E27FC236}">
                <a16:creationId xmlns:a16="http://schemas.microsoft.com/office/drawing/2014/main" id="{643320B0-4B7D-4748-9AF8-330545EDCD16}"/>
              </a:ext>
            </a:extLst>
          </p:cNvPr>
          <p:cNvSpPr txBox="1"/>
          <p:nvPr/>
        </p:nvSpPr>
        <p:spPr>
          <a:xfrm>
            <a:off x="13755575" y="11034307"/>
            <a:ext cx="4901184" cy="1815882"/>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t>      Salma Elisa Arteaga</a:t>
            </a:r>
            <a:endParaRPr lang="en-US" sz="2000" b="1" dirty="0"/>
          </a:p>
          <a:p>
            <a:r>
              <a:rPr lang="en-US" sz="2400" b="1" dirty="0">
                <a:solidFill>
                  <a:srgbClr val="3DCD58"/>
                </a:solidFill>
              </a:rPr>
              <a:t>         </a:t>
            </a:r>
            <a:r>
              <a:rPr lang="en-US" sz="2000" b="1" dirty="0">
                <a:solidFill>
                  <a:srgbClr val="3DCD58"/>
                </a:solidFill>
              </a:rPr>
              <a:t>Productivity Workshop </a:t>
            </a:r>
          </a:p>
          <a:p>
            <a:r>
              <a:rPr lang="en-US" sz="2000" b="1" dirty="0"/>
              <a:t>           MTY, MEX</a:t>
            </a:r>
          </a:p>
          <a:p>
            <a:r>
              <a:rPr lang="en-US" sz="2000" dirty="0"/>
              <a:t>           Idea Evolution </a:t>
            </a:r>
          </a:p>
          <a:p>
            <a:r>
              <a:rPr lang="en-US" sz="2000" dirty="0"/>
              <a:t>          (Home Distribution, PP)</a:t>
            </a:r>
          </a:p>
        </p:txBody>
      </p:sp>
      <p:pic>
        <p:nvPicPr>
          <p:cNvPr id="74" name="Picture 73">
            <a:extLst>
              <a:ext uri="{FF2B5EF4-FFF2-40B4-BE49-F238E27FC236}">
                <a16:creationId xmlns:a16="http://schemas.microsoft.com/office/drawing/2014/main" id="{AEA9B676-30A9-4915-AFF0-52EAA62E4473}"/>
              </a:ext>
            </a:extLst>
          </p:cNvPr>
          <p:cNvPicPr preferRelativeResize="0">
            <a:picLocks/>
          </p:cNvPicPr>
          <p:nvPr/>
        </p:nvPicPr>
        <p:blipFill>
          <a:blip r:embed="rId6"/>
          <a:stretch>
            <a:fillRect/>
          </a:stretch>
        </p:blipFill>
        <p:spPr>
          <a:xfrm>
            <a:off x="12957318" y="11140706"/>
            <a:ext cx="1396564" cy="1554480"/>
          </a:xfrm>
          <a:prstGeom prst="ellipse">
            <a:avLst/>
          </a:prstGeom>
          <a:solidFill>
            <a:schemeClr val="bg1"/>
          </a:solidFill>
          <a:ln w="38100">
            <a:solidFill>
              <a:schemeClr val="accent1"/>
            </a:solidFill>
          </a:ln>
        </p:spPr>
      </p:pic>
      <p:grpSp>
        <p:nvGrpSpPr>
          <p:cNvPr id="243" name="Group 242">
            <a:extLst>
              <a:ext uri="{FF2B5EF4-FFF2-40B4-BE49-F238E27FC236}">
                <a16:creationId xmlns:a16="http://schemas.microsoft.com/office/drawing/2014/main" id="{3CBD39CC-8E76-4DDF-AA96-30CAE2B8239D}"/>
              </a:ext>
            </a:extLst>
          </p:cNvPr>
          <p:cNvGrpSpPr/>
          <p:nvPr/>
        </p:nvGrpSpPr>
        <p:grpSpPr>
          <a:xfrm>
            <a:off x="25977870" y="5329110"/>
            <a:ext cx="429158" cy="1757817"/>
            <a:chOff x="25949717" y="4615841"/>
            <a:chExt cx="429158" cy="1757817"/>
          </a:xfrm>
          <a:solidFill>
            <a:schemeClr val="bg1"/>
          </a:solidFill>
        </p:grpSpPr>
        <p:cxnSp>
          <p:nvCxnSpPr>
            <p:cNvPr id="164" name="Straight Arrow Connector 163">
              <a:extLst>
                <a:ext uri="{FF2B5EF4-FFF2-40B4-BE49-F238E27FC236}">
                  <a16:creationId xmlns:a16="http://schemas.microsoft.com/office/drawing/2014/main" id="{99A9AA4C-C1B0-4CA4-9828-DA9F163DABCA}"/>
                </a:ext>
              </a:extLst>
            </p:cNvPr>
            <p:cNvCxnSpPr>
              <a:cxnSpLocks/>
            </p:cNvCxnSpPr>
            <p:nvPr/>
          </p:nvCxnSpPr>
          <p:spPr>
            <a:xfrm flipH="1">
              <a:off x="25949717" y="5743424"/>
              <a:ext cx="1" cy="630234"/>
            </a:xfrm>
            <a:prstGeom prst="straightConnector1">
              <a:avLst/>
            </a:prstGeom>
            <a:grpFill/>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1097A84C-7CD4-4D80-ACEF-A0CB1E88A605}"/>
                </a:ext>
              </a:extLst>
            </p:cNvPr>
            <p:cNvCxnSpPr>
              <a:cxnSpLocks/>
            </p:cNvCxnSpPr>
            <p:nvPr/>
          </p:nvCxnSpPr>
          <p:spPr>
            <a:xfrm>
              <a:off x="26378875" y="4615841"/>
              <a:ext cx="0" cy="517440"/>
            </a:xfrm>
            <a:prstGeom prst="straightConnector1">
              <a:avLst/>
            </a:prstGeom>
            <a:grpFill/>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200" name="Straight Connector 199">
            <a:extLst>
              <a:ext uri="{FF2B5EF4-FFF2-40B4-BE49-F238E27FC236}">
                <a16:creationId xmlns:a16="http://schemas.microsoft.com/office/drawing/2014/main" id="{A557C4CA-FD00-4AD3-B7C7-6F1C7150FF65}"/>
              </a:ext>
            </a:extLst>
          </p:cNvPr>
          <p:cNvCxnSpPr>
            <a:cxnSpLocks/>
          </p:cNvCxnSpPr>
          <p:nvPr/>
        </p:nvCxnSpPr>
        <p:spPr>
          <a:xfrm flipV="1">
            <a:off x="12438865" y="7058523"/>
            <a:ext cx="3052650" cy="9459"/>
          </a:xfrm>
          <a:prstGeom prst="line">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237" name="Group 236">
            <a:extLst>
              <a:ext uri="{FF2B5EF4-FFF2-40B4-BE49-F238E27FC236}">
                <a16:creationId xmlns:a16="http://schemas.microsoft.com/office/drawing/2014/main" id="{07BB3886-4027-46EC-A658-B771C529D07A}"/>
              </a:ext>
            </a:extLst>
          </p:cNvPr>
          <p:cNvGrpSpPr/>
          <p:nvPr/>
        </p:nvGrpSpPr>
        <p:grpSpPr>
          <a:xfrm>
            <a:off x="12137743" y="5342956"/>
            <a:ext cx="6778093" cy="1740285"/>
            <a:chOff x="12151617" y="4634341"/>
            <a:chExt cx="6778093" cy="1740285"/>
          </a:xfrm>
          <a:solidFill>
            <a:srgbClr val="3DCD58"/>
          </a:solidFill>
        </p:grpSpPr>
        <p:sp>
          <p:nvSpPr>
            <p:cNvPr id="97" name="Rectangle 96">
              <a:extLst>
                <a:ext uri="{FF2B5EF4-FFF2-40B4-BE49-F238E27FC236}">
                  <a16:creationId xmlns:a16="http://schemas.microsoft.com/office/drawing/2014/main" id="{A540FE14-38FC-4443-B885-28826412D7A0}"/>
                </a:ext>
              </a:extLst>
            </p:cNvPr>
            <p:cNvSpPr/>
            <p:nvPr/>
          </p:nvSpPr>
          <p:spPr>
            <a:xfrm>
              <a:off x="12151617" y="5097920"/>
              <a:ext cx="6778093" cy="738664"/>
            </a:xfrm>
            <a:prstGeom prst="rect">
              <a:avLst/>
            </a:prstGeom>
            <a:grpFill/>
            <a:ln w="38100">
              <a:noFill/>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700" b="1" dirty="0">
                <a:solidFill>
                  <a:schemeClr val="bg1"/>
                </a:solidFill>
                <a:effectLst>
                  <a:outerShdw blurRad="38100" dist="38100" dir="2700000" algn="tl">
                    <a:srgbClr val="000000">
                      <a:alpha val="43137"/>
                    </a:srgbClr>
                  </a:outerShdw>
                </a:effectLst>
              </a:endParaRPr>
            </a:p>
            <a:p>
              <a:pPr algn="ctr"/>
              <a:r>
                <a:rPr lang="es-419" sz="2800" b="1" dirty="0">
                  <a:solidFill>
                    <a:schemeClr val="bg1"/>
                  </a:solidFill>
                  <a:effectLst>
                    <a:outerShdw blurRad="38100" dist="38100" dir="2700000" algn="tl">
                      <a:srgbClr val="000000">
                        <a:alpha val="43137"/>
                      </a:srgbClr>
                    </a:outerShdw>
                  </a:effectLst>
                </a:rPr>
                <a:t>IDEA </a:t>
              </a:r>
              <a:r>
                <a:rPr lang="en-US" sz="2800" b="1" dirty="0">
                  <a:solidFill>
                    <a:schemeClr val="bg1"/>
                  </a:solidFill>
                  <a:effectLst>
                    <a:outerShdw blurRad="38100" dist="38100" dir="2700000" algn="tl">
                      <a:srgbClr val="000000">
                        <a:alpha val="43137"/>
                      </a:srgbClr>
                    </a:outerShdw>
                  </a:effectLst>
                </a:rPr>
                <a:t>GENERATION</a:t>
              </a:r>
              <a:r>
                <a:rPr lang="es-419" sz="2800" b="1" dirty="0">
                  <a:solidFill>
                    <a:schemeClr val="bg1"/>
                  </a:solidFill>
                  <a:effectLst>
                    <a:outerShdw blurRad="38100" dist="38100" dir="2700000" algn="tl">
                      <a:srgbClr val="000000">
                        <a:alpha val="43137"/>
                      </a:srgbClr>
                    </a:outerShdw>
                  </a:effectLst>
                </a:rPr>
                <a:t> </a:t>
              </a:r>
            </a:p>
            <a:p>
              <a:pPr algn="ctr"/>
              <a:endParaRPr lang="en-US" sz="700" b="1" dirty="0">
                <a:solidFill>
                  <a:schemeClr val="bg1"/>
                </a:solidFill>
                <a:effectLst>
                  <a:outerShdw blurRad="38100" dist="38100" dir="2700000" algn="tl">
                    <a:srgbClr val="000000">
                      <a:alpha val="43137"/>
                    </a:srgbClr>
                  </a:outerShdw>
                </a:effectLst>
              </a:endParaRPr>
            </a:p>
          </p:txBody>
        </p:sp>
        <p:cxnSp>
          <p:nvCxnSpPr>
            <p:cNvPr id="101" name="Straight Arrow Connector 100">
              <a:extLst>
                <a:ext uri="{FF2B5EF4-FFF2-40B4-BE49-F238E27FC236}">
                  <a16:creationId xmlns:a16="http://schemas.microsoft.com/office/drawing/2014/main" id="{1640901A-2882-477A-ACA4-0314D393B962}"/>
                </a:ext>
              </a:extLst>
            </p:cNvPr>
            <p:cNvCxnSpPr>
              <a:cxnSpLocks/>
            </p:cNvCxnSpPr>
            <p:nvPr/>
          </p:nvCxnSpPr>
          <p:spPr>
            <a:xfrm>
              <a:off x="15505389" y="4634341"/>
              <a:ext cx="0" cy="517440"/>
            </a:xfrm>
            <a:prstGeom prst="straightConnector1">
              <a:avLst/>
            </a:prstGeom>
            <a:grpFill/>
            <a:ln w="38100" cap="rnd">
              <a:noFill/>
              <a:tailEnd type="triangle"/>
            </a:ln>
            <a:effectLst/>
          </p:spPr>
          <p:style>
            <a:lnRef idx="2">
              <a:schemeClr val="accent1"/>
            </a:lnRef>
            <a:fillRef idx="0">
              <a:schemeClr val="accent1"/>
            </a:fillRef>
            <a:effectRef idx="1">
              <a:schemeClr val="accent1"/>
            </a:effectRef>
            <a:fontRef idx="minor">
              <a:schemeClr val="tx1"/>
            </a:fontRef>
          </p:style>
        </p:cxnSp>
        <p:cxnSp>
          <p:nvCxnSpPr>
            <p:cNvPr id="225" name="Straight Arrow Connector 224">
              <a:extLst>
                <a:ext uri="{FF2B5EF4-FFF2-40B4-BE49-F238E27FC236}">
                  <a16:creationId xmlns:a16="http://schemas.microsoft.com/office/drawing/2014/main" id="{817ACB94-489A-41D2-BEE7-3713AAE27081}"/>
                </a:ext>
              </a:extLst>
            </p:cNvPr>
            <p:cNvCxnSpPr>
              <a:cxnSpLocks/>
              <a:stCxn id="97" idx="2"/>
            </p:cNvCxnSpPr>
            <p:nvPr/>
          </p:nvCxnSpPr>
          <p:spPr>
            <a:xfrm>
              <a:off x="15540664" y="5836584"/>
              <a:ext cx="0" cy="538042"/>
            </a:xfrm>
            <a:prstGeom prst="straightConnector1">
              <a:avLst/>
            </a:prstGeom>
            <a:grpFill/>
            <a:ln w="38100" cap="rnd">
              <a:no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128" name="Straight Arrow Connector 127">
            <a:extLst>
              <a:ext uri="{FF2B5EF4-FFF2-40B4-BE49-F238E27FC236}">
                <a16:creationId xmlns:a16="http://schemas.microsoft.com/office/drawing/2014/main" id="{9D22F6B8-E361-44C6-8FE3-A1A906EA4EA0}"/>
              </a:ext>
            </a:extLst>
          </p:cNvPr>
          <p:cNvCxnSpPr>
            <a:cxnSpLocks/>
          </p:cNvCxnSpPr>
          <p:nvPr/>
        </p:nvCxnSpPr>
        <p:spPr>
          <a:xfrm>
            <a:off x="1078724" y="10441315"/>
            <a:ext cx="467844" cy="0"/>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3" name="Straight Arrow Connector 142">
            <a:extLst>
              <a:ext uri="{FF2B5EF4-FFF2-40B4-BE49-F238E27FC236}">
                <a16:creationId xmlns:a16="http://schemas.microsoft.com/office/drawing/2014/main" id="{1AC3384E-9831-4B4C-B1B8-DDDEBF36BABB}"/>
              </a:ext>
            </a:extLst>
          </p:cNvPr>
          <p:cNvCxnSpPr>
            <a:cxnSpLocks/>
          </p:cNvCxnSpPr>
          <p:nvPr/>
        </p:nvCxnSpPr>
        <p:spPr>
          <a:xfrm>
            <a:off x="19116420" y="9835603"/>
            <a:ext cx="444239" cy="0"/>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AA23C73C-33DF-469F-BB07-AF83F08E4011}"/>
              </a:ext>
            </a:extLst>
          </p:cNvPr>
          <p:cNvCxnSpPr>
            <a:cxnSpLocks/>
          </p:cNvCxnSpPr>
          <p:nvPr/>
        </p:nvCxnSpPr>
        <p:spPr>
          <a:xfrm flipH="1">
            <a:off x="6634532" y="7681594"/>
            <a:ext cx="18020" cy="2830279"/>
          </a:xfrm>
          <a:prstGeom prst="line">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a:extLst>
              <a:ext uri="{FF2B5EF4-FFF2-40B4-BE49-F238E27FC236}">
                <a16:creationId xmlns:a16="http://schemas.microsoft.com/office/drawing/2014/main" id="{779DBDFB-B75E-42F1-8C72-712EBFA05F0D}"/>
              </a:ext>
            </a:extLst>
          </p:cNvPr>
          <p:cNvCxnSpPr>
            <a:cxnSpLocks/>
          </p:cNvCxnSpPr>
          <p:nvPr/>
        </p:nvCxnSpPr>
        <p:spPr>
          <a:xfrm>
            <a:off x="19115060" y="7103125"/>
            <a:ext cx="35858" cy="2743200"/>
          </a:xfrm>
          <a:prstGeom prst="line">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6" name="Straight Arrow Connector 195">
            <a:extLst>
              <a:ext uri="{FF2B5EF4-FFF2-40B4-BE49-F238E27FC236}">
                <a16:creationId xmlns:a16="http://schemas.microsoft.com/office/drawing/2014/main" id="{6D988D96-7B27-4182-AF3C-D186D6258469}"/>
              </a:ext>
            </a:extLst>
          </p:cNvPr>
          <p:cNvCxnSpPr>
            <a:cxnSpLocks/>
          </p:cNvCxnSpPr>
          <p:nvPr/>
        </p:nvCxnSpPr>
        <p:spPr>
          <a:xfrm>
            <a:off x="19116884" y="8090623"/>
            <a:ext cx="444239" cy="0"/>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a:extLst>
              <a:ext uri="{FF2B5EF4-FFF2-40B4-BE49-F238E27FC236}">
                <a16:creationId xmlns:a16="http://schemas.microsoft.com/office/drawing/2014/main" id="{F8A637FF-B4EB-4E81-8833-090FB43A610B}"/>
              </a:ext>
            </a:extLst>
          </p:cNvPr>
          <p:cNvCxnSpPr>
            <a:cxnSpLocks/>
          </p:cNvCxnSpPr>
          <p:nvPr/>
        </p:nvCxnSpPr>
        <p:spPr>
          <a:xfrm flipV="1">
            <a:off x="19115059" y="7083241"/>
            <a:ext cx="6863275" cy="3686"/>
          </a:xfrm>
          <a:prstGeom prst="line">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198" name="Group 197">
            <a:extLst>
              <a:ext uri="{FF2B5EF4-FFF2-40B4-BE49-F238E27FC236}">
                <a16:creationId xmlns:a16="http://schemas.microsoft.com/office/drawing/2014/main" id="{909679A9-FDF7-424E-AF8D-5A73B7DB0863}"/>
              </a:ext>
            </a:extLst>
          </p:cNvPr>
          <p:cNvGrpSpPr/>
          <p:nvPr/>
        </p:nvGrpSpPr>
        <p:grpSpPr>
          <a:xfrm>
            <a:off x="25978334" y="5329110"/>
            <a:ext cx="429158" cy="1757817"/>
            <a:chOff x="25949717" y="4615841"/>
            <a:chExt cx="429158" cy="1757817"/>
          </a:xfrm>
          <a:solidFill>
            <a:schemeClr val="bg1"/>
          </a:solidFill>
        </p:grpSpPr>
        <p:cxnSp>
          <p:nvCxnSpPr>
            <p:cNvPr id="199" name="Straight Arrow Connector 198">
              <a:extLst>
                <a:ext uri="{FF2B5EF4-FFF2-40B4-BE49-F238E27FC236}">
                  <a16:creationId xmlns:a16="http://schemas.microsoft.com/office/drawing/2014/main" id="{9EC26F9C-12F0-4D53-AB2F-28C078BA3ED3}"/>
                </a:ext>
              </a:extLst>
            </p:cNvPr>
            <p:cNvCxnSpPr>
              <a:cxnSpLocks/>
            </p:cNvCxnSpPr>
            <p:nvPr/>
          </p:nvCxnSpPr>
          <p:spPr>
            <a:xfrm flipH="1">
              <a:off x="25949717" y="5743424"/>
              <a:ext cx="1" cy="630234"/>
            </a:xfrm>
            <a:prstGeom prst="straightConnector1">
              <a:avLst/>
            </a:prstGeom>
            <a:grpFill/>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1" name="Straight Arrow Connector 200">
              <a:extLst>
                <a:ext uri="{FF2B5EF4-FFF2-40B4-BE49-F238E27FC236}">
                  <a16:creationId xmlns:a16="http://schemas.microsoft.com/office/drawing/2014/main" id="{F6FD6CC5-F1D0-4039-B082-05DFD040C055}"/>
                </a:ext>
              </a:extLst>
            </p:cNvPr>
            <p:cNvCxnSpPr>
              <a:cxnSpLocks/>
            </p:cNvCxnSpPr>
            <p:nvPr/>
          </p:nvCxnSpPr>
          <p:spPr>
            <a:xfrm>
              <a:off x="26378875" y="4615841"/>
              <a:ext cx="0" cy="517440"/>
            </a:xfrm>
            <a:prstGeom prst="straightConnector1">
              <a:avLst/>
            </a:prstGeom>
            <a:grpFill/>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207" name="Straight Connector 206">
            <a:extLst>
              <a:ext uri="{FF2B5EF4-FFF2-40B4-BE49-F238E27FC236}">
                <a16:creationId xmlns:a16="http://schemas.microsoft.com/office/drawing/2014/main" id="{533F40F9-A896-45AC-B02C-662728A1C8E9}"/>
              </a:ext>
            </a:extLst>
          </p:cNvPr>
          <p:cNvCxnSpPr>
            <a:cxnSpLocks/>
          </p:cNvCxnSpPr>
          <p:nvPr/>
        </p:nvCxnSpPr>
        <p:spPr>
          <a:xfrm flipH="1">
            <a:off x="12431076" y="7058523"/>
            <a:ext cx="37786" cy="6238341"/>
          </a:xfrm>
          <a:prstGeom prst="line">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8" name="Straight Arrow Connector 207">
            <a:extLst>
              <a:ext uri="{FF2B5EF4-FFF2-40B4-BE49-F238E27FC236}">
                <a16:creationId xmlns:a16="http://schemas.microsoft.com/office/drawing/2014/main" id="{9C979459-08F5-4C69-B6AA-5C77D77323EB}"/>
              </a:ext>
            </a:extLst>
          </p:cNvPr>
          <p:cNvCxnSpPr>
            <a:cxnSpLocks/>
            <a:endCxn id="99" idx="2"/>
          </p:cNvCxnSpPr>
          <p:nvPr/>
        </p:nvCxnSpPr>
        <p:spPr>
          <a:xfrm>
            <a:off x="12446513" y="8064616"/>
            <a:ext cx="554878" cy="0"/>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9" name="Straight Arrow Connector 208">
            <a:extLst>
              <a:ext uri="{FF2B5EF4-FFF2-40B4-BE49-F238E27FC236}">
                <a16:creationId xmlns:a16="http://schemas.microsoft.com/office/drawing/2014/main" id="{E446FF12-6156-426F-B2C0-683958279C85}"/>
              </a:ext>
            </a:extLst>
          </p:cNvPr>
          <p:cNvCxnSpPr>
            <a:cxnSpLocks/>
          </p:cNvCxnSpPr>
          <p:nvPr/>
        </p:nvCxnSpPr>
        <p:spPr>
          <a:xfrm>
            <a:off x="12488080" y="9830251"/>
            <a:ext cx="509964" cy="0"/>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0" name="Straight Arrow Connector 219">
            <a:extLst>
              <a:ext uri="{FF2B5EF4-FFF2-40B4-BE49-F238E27FC236}">
                <a16:creationId xmlns:a16="http://schemas.microsoft.com/office/drawing/2014/main" id="{054016ED-9248-4219-B0FF-5B25728A1B32}"/>
              </a:ext>
            </a:extLst>
          </p:cNvPr>
          <p:cNvCxnSpPr>
            <a:cxnSpLocks/>
          </p:cNvCxnSpPr>
          <p:nvPr/>
        </p:nvCxnSpPr>
        <p:spPr>
          <a:xfrm>
            <a:off x="12474140" y="11556852"/>
            <a:ext cx="523904" cy="0"/>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90" name="TextBox 89">
            <a:extLst>
              <a:ext uri="{FF2B5EF4-FFF2-40B4-BE49-F238E27FC236}">
                <a16:creationId xmlns:a16="http://schemas.microsoft.com/office/drawing/2014/main" id="{E64B3EE1-1854-4E36-9A6D-9A44C1BC7669}"/>
              </a:ext>
            </a:extLst>
          </p:cNvPr>
          <p:cNvSpPr txBox="1"/>
          <p:nvPr/>
        </p:nvSpPr>
        <p:spPr>
          <a:xfrm>
            <a:off x="26544598" y="9264192"/>
            <a:ext cx="4454064" cy="1138773"/>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t>        Diana de la Cruz</a:t>
            </a:r>
            <a:endParaRPr lang="en-US" sz="2000" b="1" dirty="0"/>
          </a:p>
          <a:p>
            <a:r>
              <a:rPr lang="en-US" sz="2000" b="1" dirty="0">
                <a:solidFill>
                  <a:srgbClr val="3DCD58"/>
                </a:solidFill>
              </a:rPr>
              <a:t>           Project Specialist </a:t>
            </a:r>
          </a:p>
          <a:p>
            <a:r>
              <a:rPr lang="en-US" sz="2000" b="1" dirty="0"/>
              <a:t>           MTY, MEX</a:t>
            </a:r>
            <a:endParaRPr lang="en-US" sz="2000" dirty="0"/>
          </a:p>
        </p:txBody>
      </p:sp>
      <p:pic>
        <p:nvPicPr>
          <p:cNvPr id="93" name="Picture 92">
            <a:extLst>
              <a:ext uri="{FF2B5EF4-FFF2-40B4-BE49-F238E27FC236}">
                <a16:creationId xmlns:a16="http://schemas.microsoft.com/office/drawing/2014/main" id="{48478836-0B5A-4A76-A220-8A347328583F}"/>
              </a:ext>
            </a:extLst>
          </p:cNvPr>
          <p:cNvPicPr preferRelativeResize="0">
            <a:picLocks/>
          </p:cNvPicPr>
          <p:nvPr/>
        </p:nvPicPr>
        <p:blipFill rotWithShape="1">
          <a:blip r:embed="rId7"/>
          <a:srcRect l="10389" t="31541" r="78973" b="44510"/>
          <a:stretch/>
        </p:blipFill>
        <p:spPr>
          <a:xfrm>
            <a:off x="25669990" y="9081938"/>
            <a:ext cx="1444752" cy="1554480"/>
          </a:xfrm>
          <a:prstGeom prst="flowChartConnector">
            <a:avLst/>
          </a:prstGeom>
          <a:solidFill>
            <a:schemeClr val="bg1"/>
          </a:solidFill>
          <a:ln w="38100">
            <a:solidFill>
              <a:schemeClr val="accent1"/>
            </a:solidFill>
          </a:ln>
        </p:spPr>
      </p:pic>
      <p:sp>
        <p:nvSpPr>
          <p:cNvPr id="98" name="TextBox 97">
            <a:extLst>
              <a:ext uri="{FF2B5EF4-FFF2-40B4-BE49-F238E27FC236}">
                <a16:creationId xmlns:a16="http://schemas.microsoft.com/office/drawing/2014/main" id="{1FB9AB0F-2358-4AFD-98F8-714019A0F6F5}"/>
              </a:ext>
            </a:extLst>
          </p:cNvPr>
          <p:cNvSpPr txBox="1"/>
          <p:nvPr/>
        </p:nvSpPr>
        <p:spPr>
          <a:xfrm>
            <a:off x="13816388" y="7343653"/>
            <a:ext cx="4901184" cy="1200329"/>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t>     Paola Gomez </a:t>
            </a:r>
            <a:endParaRPr lang="en-US" sz="2400" b="1" dirty="0"/>
          </a:p>
          <a:p>
            <a:r>
              <a:rPr lang="en-US" sz="2000" b="1" dirty="0">
                <a:solidFill>
                  <a:srgbClr val="3DCD58"/>
                </a:solidFill>
              </a:rPr>
              <a:t>         NAM Idea Program Manager</a:t>
            </a:r>
          </a:p>
          <a:p>
            <a:r>
              <a:rPr lang="en-US" sz="2000" b="1" dirty="0"/>
              <a:t>         TLAX, MEX</a:t>
            </a:r>
          </a:p>
        </p:txBody>
      </p:sp>
      <p:pic>
        <p:nvPicPr>
          <p:cNvPr id="99" name="Picture 98">
            <a:extLst>
              <a:ext uri="{FF2B5EF4-FFF2-40B4-BE49-F238E27FC236}">
                <a16:creationId xmlns:a16="http://schemas.microsoft.com/office/drawing/2014/main" id="{841A6EFD-778B-435E-9085-25A841A8D11D}"/>
              </a:ext>
            </a:extLst>
          </p:cNvPr>
          <p:cNvPicPr preferRelativeResize="0">
            <a:picLocks/>
          </p:cNvPicPr>
          <p:nvPr/>
        </p:nvPicPr>
        <p:blipFill>
          <a:blip r:embed="rId8"/>
          <a:stretch>
            <a:fillRect/>
          </a:stretch>
        </p:blipFill>
        <p:spPr>
          <a:xfrm>
            <a:off x="13001391" y="7287376"/>
            <a:ext cx="1444752" cy="1554480"/>
          </a:xfrm>
          <a:prstGeom prst="flowChartConnector">
            <a:avLst/>
          </a:prstGeom>
          <a:solidFill>
            <a:schemeClr val="bg1"/>
          </a:solidFill>
          <a:ln w="38100">
            <a:solidFill>
              <a:schemeClr val="tx1"/>
            </a:solidFill>
          </a:ln>
        </p:spPr>
      </p:pic>
      <p:sp>
        <p:nvSpPr>
          <p:cNvPr id="88" name="TextBox 87">
            <a:extLst>
              <a:ext uri="{FF2B5EF4-FFF2-40B4-BE49-F238E27FC236}">
                <a16:creationId xmlns:a16="http://schemas.microsoft.com/office/drawing/2014/main" id="{4D6062B8-EA4D-443F-A072-9FD94B8B7BCF}"/>
              </a:ext>
            </a:extLst>
          </p:cNvPr>
          <p:cNvSpPr txBox="1"/>
          <p:nvPr/>
        </p:nvSpPr>
        <p:spPr>
          <a:xfrm>
            <a:off x="13818481" y="9172114"/>
            <a:ext cx="4902986" cy="1508105"/>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t>      Jose Ignacio Acosta</a:t>
            </a:r>
          </a:p>
          <a:p>
            <a:r>
              <a:rPr lang="en-US" sz="2000" b="1" dirty="0">
                <a:solidFill>
                  <a:srgbClr val="3DCD58"/>
                </a:solidFill>
              </a:rPr>
              <a:t>          Project Manager </a:t>
            </a:r>
          </a:p>
          <a:p>
            <a:r>
              <a:rPr lang="en-US" sz="2000" b="1" dirty="0"/>
              <a:t>          MTY,MEX</a:t>
            </a:r>
          </a:p>
          <a:p>
            <a:r>
              <a:rPr lang="en-US" sz="2000" b="1" dirty="0"/>
              <a:t>          Productivity Workshop</a:t>
            </a:r>
          </a:p>
        </p:txBody>
      </p:sp>
      <p:sp>
        <p:nvSpPr>
          <p:cNvPr id="107" name="Rectangle 106">
            <a:extLst>
              <a:ext uri="{FF2B5EF4-FFF2-40B4-BE49-F238E27FC236}">
                <a16:creationId xmlns:a16="http://schemas.microsoft.com/office/drawing/2014/main" id="{4A979F31-799D-4EA8-9080-05DF4EDAC612}"/>
              </a:ext>
            </a:extLst>
          </p:cNvPr>
          <p:cNvSpPr/>
          <p:nvPr/>
        </p:nvSpPr>
        <p:spPr>
          <a:xfrm>
            <a:off x="22515495" y="5804413"/>
            <a:ext cx="6778093" cy="738664"/>
          </a:xfrm>
          <a:prstGeom prst="rect">
            <a:avLst/>
          </a:prstGeom>
          <a:solidFill>
            <a:srgbClr val="3DCD58"/>
          </a:solidFill>
          <a:ln w="38100">
            <a:noFill/>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700" b="1" dirty="0">
              <a:solidFill>
                <a:schemeClr val="bg1"/>
              </a:solidFill>
              <a:effectLst>
                <a:outerShdw blurRad="38100" dist="38100" dir="2700000" algn="tl">
                  <a:srgbClr val="000000">
                    <a:alpha val="43137"/>
                  </a:srgbClr>
                </a:outerShdw>
              </a:effectLst>
            </a:endParaRPr>
          </a:p>
          <a:p>
            <a:pPr algn="ctr"/>
            <a:r>
              <a:rPr lang="en-US" sz="2800" b="1" dirty="0">
                <a:solidFill>
                  <a:schemeClr val="bg1"/>
                </a:solidFill>
                <a:effectLst>
                  <a:outerShdw blurRad="38100" dist="38100" dir="2700000" algn="tl">
                    <a:srgbClr val="000000">
                      <a:alpha val="43137"/>
                    </a:srgbClr>
                  </a:outerShdw>
                </a:effectLst>
              </a:rPr>
              <a:t>IDEA EVOLUTION</a:t>
            </a:r>
          </a:p>
          <a:p>
            <a:pPr algn="ctr"/>
            <a:endParaRPr lang="en-US" sz="700" b="1" dirty="0">
              <a:solidFill>
                <a:schemeClr val="bg1"/>
              </a:solidFill>
              <a:effectLst>
                <a:outerShdw blurRad="38100" dist="38100" dir="2700000" algn="tl">
                  <a:srgbClr val="000000">
                    <a:alpha val="43137"/>
                  </a:srgbClr>
                </a:outerShdw>
              </a:effectLst>
            </a:endParaRPr>
          </a:p>
        </p:txBody>
      </p:sp>
      <p:cxnSp>
        <p:nvCxnSpPr>
          <p:cNvPr id="108" name="Straight Arrow Connector 107">
            <a:extLst>
              <a:ext uri="{FF2B5EF4-FFF2-40B4-BE49-F238E27FC236}">
                <a16:creationId xmlns:a16="http://schemas.microsoft.com/office/drawing/2014/main" id="{B1133D40-563B-47EE-973B-E31D816B7895}"/>
              </a:ext>
            </a:extLst>
          </p:cNvPr>
          <p:cNvCxnSpPr>
            <a:cxnSpLocks/>
          </p:cNvCxnSpPr>
          <p:nvPr/>
        </p:nvCxnSpPr>
        <p:spPr>
          <a:xfrm>
            <a:off x="24983029" y="11564433"/>
            <a:ext cx="692732" cy="0"/>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050" name="Picture 2" descr="https://ids.se.com/image/user_male_portrait?img_id=9369120&amp;img_id_token=6h5wCMYd7U9IQ%2BveP%2B0Wq4y0WNA%3D&amp;t=1575902206219">
            <a:extLst>
              <a:ext uri="{FF2B5EF4-FFF2-40B4-BE49-F238E27FC236}">
                <a16:creationId xmlns:a16="http://schemas.microsoft.com/office/drawing/2014/main" id="{AB9BD650-C8F1-4E11-83AA-F05CF9693D55}"/>
              </a:ext>
            </a:extLst>
          </p:cNvPr>
          <p:cNvPicPr preferRelativeResize="0">
            <a:picLocks noChangeArrowheads="1"/>
          </p:cNvPicPr>
          <p:nvPr/>
        </p:nvPicPr>
        <p:blipFill rotWithShape="1">
          <a:blip r:embed="rId9" cstate="email">
            <a:extLst>
              <a:ext uri="{28A0092B-C50C-407E-A947-70E740481C1C}">
                <a14:useLocalDpi xmlns:a14="http://schemas.microsoft.com/office/drawing/2010/main" val="0"/>
              </a:ext>
            </a:extLst>
          </a:blip>
          <a:srcRect l="3365" t="5025" r="13563" b="3491"/>
          <a:stretch/>
        </p:blipFill>
        <p:spPr bwMode="auto">
          <a:xfrm>
            <a:off x="13040836" y="9117035"/>
            <a:ext cx="1444752" cy="1554480"/>
          </a:xfrm>
          <a:prstGeom prst="flowChartConnector">
            <a:avLst/>
          </a:prstGeom>
          <a:solidFill>
            <a:schemeClr val="bg1"/>
          </a:solidFill>
          <a:ln w="38100">
            <a:solidFill>
              <a:schemeClr val="tx1"/>
            </a:solidFill>
          </a:ln>
          <a:extLst/>
        </p:spPr>
      </p:pic>
      <p:cxnSp>
        <p:nvCxnSpPr>
          <p:cNvPr id="115" name="Straight Arrow Connector 114">
            <a:extLst>
              <a:ext uri="{FF2B5EF4-FFF2-40B4-BE49-F238E27FC236}">
                <a16:creationId xmlns:a16="http://schemas.microsoft.com/office/drawing/2014/main" id="{AA715B21-0068-4056-8859-11849DC37E86}"/>
              </a:ext>
            </a:extLst>
          </p:cNvPr>
          <p:cNvCxnSpPr>
            <a:cxnSpLocks/>
          </p:cNvCxnSpPr>
          <p:nvPr/>
        </p:nvCxnSpPr>
        <p:spPr>
          <a:xfrm>
            <a:off x="12443353" y="13297239"/>
            <a:ext cx="561198" cy="3857"/>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17" name="Picture 2" descr="https://ids.se.com/image/user_male_portrait?img_id=61637288&amp;img_id_token=mUYnjR1gchPfmQejQiP%2FUHn96TQ%3D&amp;t=1579017662426">
            <a:extLst>
              <a:ext uri="{FF2B5EF4-FFF2-40B4-BE49-F238E27FC236}">
                <a16:creationId xmlns:a16="http://schemas.microsoft.com/office/drawing/2014/main" id="{1B5AD198-73BD-43CA-9AEF-DD01CB6BE573}"/>
              </a:ext>
            </a:extLst>
          </p:cNvPr>
          <p:cNvPicPr preferRelativeResize="0">
            <a:picLocks noChangeArrowheads="1"/>
          </p:cNvPicPr>
          <p:nvPr/>
        </p:nvPicPr>
        <p:blipFill rotWithShape="1">
          <a:blip r:embed="rId10" cstate="email">
            <a:extLst>
              <a:ext uri="{28A0092B-C50C-407E-A947-70E740481C1C}">
                <a14:useLocalDpi xmlns:a14="http://schemas.microsoft.com/office/drawing/2010/main" val="0"/>
              </a:ext>
            </a:extLst>
          </a:blip>
          <a:srcRect l="15322" r="4714"/>
          <a:stretch/>
        </p:blipFill>
        <p:spPr bwMode="auto">
          <a:xfrm>
            <a:off x="19577887" y="9086877"/>
            <a:ext cx="1444752" cy="1554480"/>
          </a:xfrm>
          <a:prstGeom prst="flowChartConnector">
            <a:avLst/>
          </a:prstGeom>
          <a:solidFill>
            <a:schemeClr val="bg1"/>
          </a:solidFill>
          <a:ln w="38100">
            <a:solidFill>
              <a:schemeClr val="tx1"/>
            </a:solidFill>
          </a:ln>
          <a:extLst/>
        </p:spPr>
      </p:pic>
      <p:sp>
        <p:nvSpPr>
          <p:cNvPr id="105" name="TextBox 104">
            <a:extLst>
              <a:ext uri="{FF2B5EF4-FFF2-40B4-BE49-F238E27FC236}">
                <a16:creationId xmlns:a16="http://schemas.microsoft.com/office/drawing/2014/main" id="{325D67D1-A066-440B-B7CE-278E3C5B7F53}"/>
              </a:ext>
            </a:extLst>
          </p:cNvPr>
          <p:cNvSpPr txBox="1"/>
          <p:nvPr/>
        </p:nvSpPr>
        <p:spPr>
          <a:xfrm>
            <a:off x="13663836" y="13234108"/>
            <a:ext cx="4901184" cy="1138773"/>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000" b="1" dirty="0">
                <a:solidFill>
                  <a:srgbClr val="3DCD58"/>
                </a:solidFill>
              </a:rPr>
              <a:t>         </a:t>
            </a:r>
            <a:r>
              <a:rPr lang="en-US" sz="2800" b="1" dirty="0">
                <a:solidFill>
                  <a:srgbClr val="3DCD58"/>
                </a:solidFill>
              </a:rPr>
              <a:t>Open Position</a:t>
            </a:r>
          </a:p>
          <a:p>
            <a:r>
              <a:rPr lang="en-US" sz="2000" b="1" dirty="0">
                <a:solidFill>
                  <a:srgbClr val="1B1B1B"/>
                </a:solidFill>
              </a:rPr>
              <a:t>         Purchasing Projects-Intern</a:t>
            </a:r>
          </a:p>
          <a:p>
            <a:r>
              <a:rPr lang="en-US" sz="2000" b="1" dirty="0"/>
              <a:t>         Tlaxcala, Mex               </a:t>
            </a:r>
            <a:endParaRPr lang="en-US" sz="2000" dirty="0"/>
          </a:p>
        </p:txBody>
      </p:sp>
      <p:pic>
        <p:nvPicPr>
          <p:cNvPr id="110" name="Picture 109">
            <a:extLst>
              <a:ext uri="{FF2B5EF4-FFF2-40B4-BE49-F238E27FC236}">
                <a16:creationId xmlns:a16="http://schemas.microsoft.com/office/drawing/2014/main" id="{3A323999-F7CA-4BF2-B63F-E86F11EDA2F3}"/>
              </a:ext>
            </a:extLst>
          </p:cNvPr>
          <p:cNvPicPr preferRelativeResize="0">
            <a:picLocks/>
          </p:cNvPicPr>
          <p:nvPr/>
        </p:nvPicPr>
        <p:blipFill rotWithShape="1">
          <a:blip r:embed="rId7"/>
          <a:srcRect l="10389" t="31541" r="78973" b="44510"/>
          <a:stretch/>
        </p:blipFill>
        <p:spPr>
          <a:xfrm>
            <a:off x="12856848" y="13196744"/>
            <a:ext cx="1444752" cy="1554480"/>
          </a:xfrm>
          <a:prstGeom prst="flowChartConnector">
            <a:avLst/>
          </a:prstGeom>
          <a:solidFill>
            <a:schemeClr val="bg1"/>
          </a:solidFill>
          <a:ln w="38100">
            <a:solidFill>
              <a:schemeClr val="accent1"/>
            </a:solidFill>
          </a:ln>
        </p:spPr>
      </p:pic>
      <p:sp>
        <p:nvSpPr>
          <p:cNvPr id="111" name="TextBox 110">
            <a:extLst>
              <a:ext uri="{FF2B5EF4-FFF2-40B4-BE49-F238E27FC236}">
                <a16:creationId xmlns:a16="http://schemas.microsoft.com/office/drawing/2014/main" id="{0B017D64-494B-49CB-B394-CED3591122F0}"/>
              </a:ext>
            </a:extLst>
          </p:cNvPr>
          <p:cNvSpPr txBox="1"/>
          <p:nvPr/>
        </p:nvSpPr>
        <p:spPr>
          <a:xfrm>
            <a:off x="26283274" y="12543065"/>
            <a:ext cx="4721656" cy="1138773"/>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nchor="ctr">
            <a:spAutoFit/>
          </a:bodyPr>
          <a:lstStyle/>
          <a:p>
            <a:pPr algn="ctr"/>
            <a:r>
              <a:rPr lang="es-MX" sz="1800" b="1" dirty="0"/>
              <a:t>        </a:t>
            </a:r>
            <a:r>
              <a:rPr lang="en-US" sz="1800" b="1" dirty="0"/>
              <a:t>      </a:t>
            </a:r>
            <a:r>
              <a:rPr lang="en-US" sz="2800" b="1" dirty="0"/>
              <a:t>Devorah Castellanos</a:t>
            </a:r>
          </a:p>
          <a:p>
            <a:pPr algn="ctr"/>
            <a:r>
              <a:rPr lang="en-US" sz="2000" b="1" dirty="0">
                <a:solidFill>
                  <a:srgbClr val="3DCD58"/>
                </a:solidFill>
              </a:rPr>
              <a:t>     Project Specialist Intern</a:t>
            </a:r>
            <a:r>
              <a:rPr lang="en-US" sz="2000" b="1" dirty="0"/>
              <a:t> </a:t>
            </a:r>
          </a:p>
          <a:p>
            <a:r>
              <a:rPr lang="en-US" sz="2000" b="1" dirty="0"/>
              <a:t>              MTY,MEX</a:t>
            </a:r>
          </a:p>
        </p:txBody>
      </p:sp>
      <p:pic>
        <p:nvPicPr>
          <p:cNvPr id="106" name="Picture 105">
            <a:extLst>
              <a:ext uri="{FF2B5EF4-FFF2-40B4-BE49-F238E27FC236}">
                <a16:creationId xmlns:a16="http://schemas.microsoft.com/office/drawing/2014/main" id="{44520C7F-0D4B-445E-8196-C86B174FFF95}"/>
              </a:ext>
            </a:extLst>
          </p:cNvPr>
          <p:cNvPicPr preferRelativeResize="0">
            <a:picLocks/>
          </p:cNvPicPr>
          <p:nvPr/>
        </p:nvPicPr>
        <p:blipFill rotWithShape="1">
          <a:blip r:embed="rId7"/>
          <a:srcRect l="10389" t="31541" r="78973" b="44510"/>
          <a:stretch/>
        </p:blipFill>
        <p:spPr>
          <a:xfrm>
            <a:off x="7037252" y="7903103"/>
            <a:ext cx="1444752" cy="1554480"/>
          </a:xfrm>
          <a:prstGeom prst="flowChartConnector">
            <a:avLst/>
          </a:prstGeom>
          <a:solidFill>
            <a:schemeClr val="bg1"/>
          </a:solidFill>
          <a:ln w="38100">
            <a:solidFill>
              <a:schemeClr val="accent1"/>
            </a:solidFill>
          </a:ln>
        </p:spPr>
      </p:pic>
      <p:cxnSp>
        <p:nvCxnSpPr>
          <p:cNvPr id="112" name="Straight Arrow Connector 111">
            <a:extLst>
              <a:ext uri="{FF2B5EF4-FFF2-40B4-BE49-F238E27FC236}">
                <a16:creationId xmlns:a16="http://schemas.microsoft.com/office/drawing/2014/main" id="{19E4F552-4EF4-412E-A86A-22AF2DEA2F4F}"/>
              </a:ext>
            </a:extLst>
          </p:cNvPr>
          <p:cNvCxnSpPr>
            <a:cxnSpLocks/>
          </p:cNvCxnSpPr>
          <p:nvPr/>
        </p:nvCxnSpPr>
        <p:spPr>
          <a:xfrm>
            <a:off x="6637393" y="10511873"/>
            <a:ext cx="375284" cy="1"/>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BBB86E38-A89C-4C6E-A095-C07B3DDF2CB7}"/>
              </a:ext>
            </a:extLst>
          </p:cNvPr>
          <p:cNvCxnSpPr>
            <a:cxnSpLocks/>
          </p:cNvCxnSpPr>
          <p:nvPr/>
        </p:nvCxnSpPr>
        <p:spPr>
          <a:xfrm>
            <a:off x="6623386" y="8677409"/>
            <a:ext cx="375284" cy="1"/>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16" name="Picture 115">
            <a:extLst>
              <a:ext uri="{FF2B5EF4-FFF2-40B4-BE49-F238E27FC236}">
                <a16:creationId xmlns:a16="http://schemas.microsoft.com/office/drawing/2014/main" id="{0915C541-F02A-4E48-A89D-320C93C9BD4B}"/>
              </a:ext>
            </a:extLst>
          </p:cNvPr>
          <p:cNvPicPr preferRelativeResize="0">
            <a:picLocks/>
          </p:cNvPicPr>
          <p:nvPr/>
        </p:nvPicPr>
        <p:blipFill rotWithShape="1">
          <a:blip r:embed="rId7"/>
          <a:srcRect l="10389" t="31541" r="78973" b="44510"/>
          <a:stretch/>
        </p:blipFill>
        <p:spPr>
          <a:xfrm>
            <a:off x="25676038" y="7288639"/>
            <a:ext cx="1444752" cy="1554480"/>
          </a:xfrm>
          <a:prstGeom prst="flowChartConnector">
            <a:avLst/>
          </a:prstGeom>
          <a:solidFill>
            <a:schemeClr val="bg1"/>
          </a:solidFill>
          <a:ln w="38100">
            <a:solidFill>
              <a:schemeClr val="accent1"/>
            </a:solidFill>
          </a:ln>
        </p:spPr>
      </p:pic>
      <p:pic>
        <p:nvPicPr>
          <p:cNvPr id="9" name="Picture 8">
            <a:extLst>
              <a:ext uri="{FF2B5EF4-FFF2-40B4-BE49-F238E27FC236}">
                <a16:creationId xmlns:a16="http://schemas.microsoft.com/office/drawing/2014/main" id="{22DA845A-1581-459A-99B8-CAF7E6C8FA5A}"/>
              </a:ext>
            </a:extLst>
          </p:cNvPr>
          <p:cNvPicPr preferRelativeResize="0">
            <a:picLocks/>
          </p:cNvPicPr>
          <p:nvPr/>
        </p:nvPicPr>
        <p:blipFill>
          <a:blip r:embed="rId11"/>
          <a:stretch>
            <a:fillRect/>
          </a:stretch>
        </p:blipFill>
        <p:spPr>
          <a:xfrm>
            <a:off x="25676038" y="7278591"/>
            <a:ext cx="1444752" cy="1554480"/>
          </a:xfrm>
          <a:prstGeom prst="flowChartConnector">
            <a:avLst/>
          </a:prstGeom>
          <a:solidFill>
            <a:schemeClr val="bg1"/>
          </a:solidFill>
          <a:ln w="38100">
            <a:solidFill>
              <a:schemeClr val="tx1"/>
            </a:solidFill>
          </a:ln>
        </p:spPr>
      </p:pic>
      <p:pic>
        <p:nvPicPr>
          <p:cNvPr id="11" name="Picture 10">
            <a:extLst>
              <a:ext uri="{FF2B5EF4-FFF2-40B4-BE49-F238E27FC236}">
                <a16:creationId xmlns:a16="http://schemas.microsoft.com/office/drawing/2014/main" id="{5BB413D0-6889-4614-8AA4-2F06D895FB5E}"/>
              </a:ext>
            </a:extLst>
          </p:cNvPr>
          <p:cNvPicPr preferRelativeResize="0">
            <a:picLocks/>
          </p:cNvPicPr>
          <p:nvPr/>
        </p:nvPicPr>
        <p:blipFill>
          <a:blip r:embed="rId12"/>
          <a:stretch>
            <a:fillRect/>
          </a:stretch>
        </p:blipFill>
        <p:spPr>
          <a:xfrm>
            <a:off x="7036773" y="7895718"/>
            <a:ext cx="1444752" cy="1554480"/>
          </a:xfrm>
          <a:prstGeom prst="flowChartConnector">
            <a:avLst/>
          </a:prstGeom>
          <a:solidFill>
            <a:schemeClr val="bg1"/>
          </a:solidFill>
          <a:ln w="38100">
            <a:solidFill>
              <a:schemeClr val="tx1"/>
            </a:solidFill>
          </a:ln>
        </p:spPr>
      </p:pic>
      <p:pic>
        <p:nvPicPr>
          <p:cNvPr id="118" name="Picture 117">
            <a:extLst>
              <a:ext uri="{FF2B5EF4-FFF2-40B4-BE49-F238E27FC236}">
                <a16:creationId xmlns:a16="http://schemas.microsoft.com/office/drawing/2014/main" id="{560B7B7A-9523-456A-8FBD-1D548A2F2CA3}"/>
              </a:ext>
            </a:extLst>
          </p:cNvPr>
          <p:cNvPicPr preferRelativeResize="0">
            <a:picLocks/>
          </p:cNvPicPr>
          <p:nvPr/>
        </p:nvPicPr>
        <p:blipFill>
          <a:blip r:embed="rId13" cstate="email">
            <a:extLst>
              <a:ext uri="{28A0092B-C50C-407E-A947-70E740481C1C}">
                <a14:useLocalDpi xmlns:a14="http://schemas.microsoft.com/office/drawing/2010/main" val="0"/>
              </a:ext>
            </a:extLst>
          </a:blip>
          <a:stretch>
            <a:fillRect/>
          </a:stretch>
        </p:blipFill>
        <p:spPr>
          <a:xfrm>
            <a:off x="25678604" y="9078902"/>
            <a:ext cx="1444752" cy="1554480"/>
          </a:xfrm>
          <a:prstGeom prst="flowChartConnector">
            <a:avLst/>
          </a:prstGeom>
          <a:solidFill>
            <a:schemeClr val="bg1"/>
          </a:solidFill>
          <a:ln w="38100">
            <a:solidFill>
              <a:schemeClr val="tx1"/>
            </a:solidFill>
          </a:ln>
        </p:spPr>
      </p:pic>
      <p:sp>
        <p:nvSpPr>
          <p:cNvPr id="223" name="Oval 222">
            <a:extLst>
              <a:ext uri="{FF2B5EF4-FFF2-40B4-BE49-F238E27FC236}">
                <a16:creationId xmlns:a16="http://schemas.microsoft.com/office/drawing/2014/main" id="{C4163F8C-5FF6-462A-8EDD-70FA97F7A122}"/>
              </a:ext>
            </a:extLst>
          </p:cNvPr>
          <p:cNvSpPr/>
          <p:nvPr/>
        </p:nvSpPr>
        <p:spPr>
          <a:xfrm>
            <a:off x="1683384" y="9644107"/>
            <a:ext cx="1298050" cy="1581889"/>
          </a:xfrm>
          <a:prstGeom prst="ellipse">
            <a:avLst/>
          </a:prstGeom>
          <a:blipFill>
            <a:blip r:embed="rId14"/>
            <a:stretch>
              <a:fillRect/>
            </a:stretch>
          </a:blip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1" name="TextBox 240">
            <a:extLst>
              <a:ext uri="{FF2B5EF4-FFF2-40B4-BE49-F238E27FC236}">
                <a16:creationId xmlns:a16="http://schemas.microsoft.com/office/drawing/2014/main" id="{44D7E7B0-8AB6-4380-9C58-768B0A33F47B}"/>
              </a:ext>
            </a:extLst>
          </p:cNvPr>
          <p:cNvSpPr txBox="1"/>
          <p:nvPr/>
        </p:nvSpPr>
        <p:spPr>
          <a:xfrm>
            <a:off x="25874764" y="10866882"/>
            <a:ext cx="5130166" cy="1200329"/>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3200" b="1" dirty="0">
                <a:solidFill>
                  <a:srgbClr val="3DCD58"/>
                </a:solidFill>
              </a:rPr>
              <a:t>     Open Position  </a:t>
            </a:r>
            <a:endParaRPr lang="en-US" sz="2000" b="1" dirty="0">
              <a:solidFill>
                <a:srgbClr val="3DCD58"/>
              </a:solidFill>
            </a:endParaRPr>
          </a:p>
          <a:p>
            <a:r>
              <a:rPr lang="en-US" sz="2000" b="1" dirty="0"/>
              <a:t>                    MTY, MEX</a:t>
            </a:r>
          </a:p>
          <a:p>
            <a:r>
              <a:rPr lang="en-US" sz="2000" b="1" dirty="0"/>
              <a:t>                    Project Specialist Intern</a:t>
            </a:r>
          </a:p>
        </p:txBody>
      </p:sp>
      <p:cxnSp>
        <p:nvCxnSpPr>
          <p:cNvPr id="247" name="Straight Arrow Connector 246">
            <a:extLst>
              <a:ext uri="{FF2B5EF4-FFF2-40B4-BE49-F238E27FC236}">
                <a16:creationId xmlns:a16="http://schemas.microsoft.com/office/drawing/2014/main" id="{761424BF-B6AE-46DC-AEC9-66E15EB5FC2F}"/>
              </a:ext>
            </a:extLst>
          </p:cNvPr>
          <p:cNvCxnSpPr>
            <a:cxnSpLocks/>
          </p:cNvCxnSpPr>
          <p:nvPr/>
        </p:nvCxnSpPr>
        <p:spPr>
          <a:xfrm>
            <a:off x="24977258" y="13247729"/>
            <a:ext cx="692732" cy="0"/>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81" name="Picture 2">
            <a:extLst>
              <a:ext uri="{FF2B5EF4-FFF2-40B4-BE49-F238E27FC236}">
                <a16:creationId xmlns:a16="http://schemas.microsoft.com/office/drawing/2014/main" id="{1471822B-5F5E-49A9-8A3A-8C0F39166BC7}"/>
              </a:ext>
            </a:extLst>
          </p:cNvPr>
          <p:cNvPicPr>
            <a:picLocks noChangeAspect="1" noChangeArrowheads="1"/>
          </p:cNvPicPr>
          <p:nvPr/>
        </p:nvPicPr>
        <p:blipFill>
          <a:blip r:embed="rId15" cstate="email">
            <a:extLst>
              <a:ext uri="{28A0092B-C50C-407E-A947-70E740481C1C}">
                <a14:useLocalDpi xmlns:a14="http://schemas.microsoft.com/office/drawing/2010/main" val="0"/>
              </a:ext>
            </a:extLst>
          </a:blip>
          <a:srcRect/>
          <a:stretch>
            <a:fillRect/>
          </a:stretch>
        </p:blipFill>
        <p:spPr bwMode="auto">
          <a:xfrm>
            <a:off x="25777894" y="12496837"/>
            <a:ext cx="1228944" cy="1228944"/>
          </a:xfrm>
          <a:prstGeom prst="ellipse">
            <a:avLst/>
          </a:prstGeom>
          <a:solidFill>
            <a:schemeClr val="bg1"/>
          </a:solidFill>
          <a:ln w="38100">
            <a:solidFill>
              <a:srgbClr val="000000"/>
            </a:solidFill>
            <a:miter lim="800000"/>
            <a:headEnd/>
            <a:tailEnd/>
          </a:ln>
          <a:extLst/>
        </p:spPr>
      </p:pic>
      <p:pic>
        <p:nvPicPr>
          <p:cNvPr id="82" name="Picture 81">
            <a:extLst>
              <a:ext uri="{FF2B5EF4-FFF2-40B4-BE49-F238E27FC236}">
                <a16:creationId xmlns:a16="http://schemas.microsoft.com/office/drawing/2014/main" id="{FA16A1A7-1376-4D02-B3B3-3A23242523B3}"/>
              </a:ext>
            </a:extLst>
          </p:cNvPr>
          <p:cNvPicPr preferRelativeResize="0">
            <a:picLocks/>
          </p:cNvPicPr>
          <p:nvPr/>
        </p:nvPicPr>
        <p:blipFill rotWithShape="1">
          <a:blip r:embed="rId7"/>
          <a:srcRect l="10389" t="31541" r="78973" b="44510"/>
          <a:stretch/>
        </p:blipFill>
        <p:spPr>
          <a:xfrm>
            <a:off x="7270173" y="9757489"/>
            <a:ext cx="1444752" cy="1554480"/>
          </a:xfrm>
          <a:prstGeom prst="flowChartConnector">
            <a:avLst/>
          </a:prstGeom>
          <a:solidFill>
            <a:schemeClr val="bg1"/>
          </a:solidFill>
          <a:ln w="38100">
            <a:solidFill>
              <a:schemeClr val="accent1"/>
            </a:solidFill>
          </a:ln>
        </p:spPr>
      </p:pic>
      <p:sp>
        <p:nvSpPr>
          <p:cNvPr id="84" name="TextBox 83">
            <a:extLst>
              <a:ext uri="{FF2B5EF4-FFF2-40B4-BE49-F238E27FC236}">
                <a16:creationId xmlns:a16="http://schemas.microsoft.com/office/drawing/2014/main" id="{634DFCF3-6417-47F1-A209-49FA94718D07}"/>
              </a:ext>
            </a:extLst>
          </p:cNvPr>
          <p:cNvSpPr txBox="1"/>
          <p:nvPr/>
        </p:nvSpPr>
        <p:spPr>
          <a:xfrm>
            <a:off x="20371227" y="10924177"/>
            <a:ext cx="4288536" cy="1138773"/>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400" dirty="0"/>
              <a:t>        </a:t>
            </a:r>
            <a:r>
              <a:rPr lang="en-US" sz="2800" b="1" dirty="0"/>
              <a:t>Sofia Garza</a:t>
            </a:r>
          </a:p>
          <a:p>
            <a:r>
              <a:rPr lang="en-US" sz="2000" b="1" dirty="0">
                <a:solidFill>
                  <a:srgbClr val="3DCD58"/>
                </a:solidFill>
              </a:rPr>
              <a:t>          Project Specialist </a:t>
            </a:r>
          </a:p>
          <a:p>
            <a:r>
              <a:rPr lang="en-US" sz="2000" b="1" dirty="0"/>
              <a:t>          MTY, MEX</a:t>
            </a:r>
          </a:p>
        </p:txBody>
      </p:sp>
      <p:pic>
        <p:nvPicPr>
          <p:cNvPr id="10" name="Picture 9">
            <a:extLst>
              <a:ext uri="{FF2B5EF4-FFF2-40B4-BE49-F238E27FC236}">
                <a16:creationId xmlns:a16="http://schemas.microsoft.com/office/drawing/2014/main" id="{7072A211-F89F-4F42-BC0D-45726CB42640}"/>
              </a:ext>
            </a:extLst>
          </p:cNvPr>
          <p:cNvPicPr>
            <a:picLocks noChangeAspect="1"/>
          </p:cNvPicPr>
          <p:nvPr/>
        </p:nvPicPr>
        <p:blipFill>
          <a:blip r:embed="rId16"/>
          <a:stretch>
            <a:fillRect/>
          </a:stretch>
        </p:blipFill>
        <p:spPr>
          <a:xfrm>
            <a:off x="19669881" y="10824970"/>
            <a:ext cx="1289116" cy="1301817"/>
          </a:xfrm>
          <a:prstGeom prst="ellipse">
            <a:avLst/>
          </a:prstGeom>
          <a:solidFill>
            <a:schemeClr val="bg1"/>
          </a:solidFill>
          <a:ln w="3810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3" name="Picture 82">
            <a:extLst>
              <a:ext uri="{FF2B5EF4-FFF2-40B4-BE49-F238E27FC236}">
                <a16:creationId xmlns:a16="http://schemas.microsoft.com/office/drawing/2014/main" id="{89726B34-8C3C-4F7B-ABE4-A5C91A6581C8}"/>
              </a:ext>
            </a:extLst>
          </p:cNvPr>
          <p:cNvPicPr preferRelativeResize="0">
            <a:picLocks/>
          </p:cNvPicPr>
          <p:nvPr/>
        </p:nvPicPr>
        <p:blipFill rotWithShape="1">
          <a:blip r:embed="rId7"/>
          <a:srcRect l="10389" t="31541" r="78973" b="44510"/>
          <a:stretch/>
        </p:blipFill>
        <p:spPr>
          <a:xfrm>
            <a:off x="25557269" y="10795600"/>
            <a:ext cx="1382630" cy="1487640"/>
          </a:xfrm>
          <a:prstGeom prst="flowChartConnector">
            <a:avLst/>
          </a:prstGeom>
          <a:solidFill>
            <a:schemeClr val="bg1"/>
          </a:solidFill>
          <a:ln w="38100">
            <a:solidFill>
              <a:schemeClr val="accent1"/>
            </a:solidFill>
          </a:ln>
        </p:spPr>
      </p:pic>
      <p:cxnSp>
        <p:nvCxnSpPr>
          <p:cNvPr id="87" name="Straight Arrow Connector 86">
            <a:extLst>
              <a:ext uri="{FF2B5EF4-FFF2-40B4-BE49-F238E27FC236}">
                <a16:creationId xmlns:a16="http://schemas.microsoft.com/office/drawing/2014/main" id="{E7418ADF-1F65-4D66-B432-09F2A04E0D85}"/>
              </a:ext>
            </a:extLst>
          </p:cNvPr>
          <p:cNvCxnSpPr>
            <a:cxnSpLocks/>
          </p:cNvCxnSpPr>
          <p:nvPr/>
        </p:nvCxnSpPr>
        <p:spPr>
          <a:xfrm flipH="1">
            <a:off x="4806824" y="6949872"/>
            <a:ext cx="1" cy="630234"/>
          </a:xfrm>
          <a:prstGeom prst="straightConnector1">
            <a:avLst/>
          </a:prstGeom>
          <a:solidFill>
            <a:schemeClr val="bg1"/>
          </a:solidFill>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36D11037-DD94-453E-AB07-0B2E8930EFC8}"/>
              </a:ext>
            </a:extLst>
          </p:cNvPr>
          <p:cNvCxnSpPr>
            <a:cxnSpLocks/>
          </p:cNvCxnSpPr>
          <p:nvPr/>
        </p:nvCxnSpPr>
        <p:spPr>
          <a:xfrm>
            <a:off x="5855667" y="5342956"/>
            <a:ext cx="0" cy="517440"/>
          </a:xfrm>
          <a:prstGeom prst="straightConnector1">
            <a:avLst/>
          </a:prstGeom>
          <a:solidFill>
            <a:schemeClr val="bg1"/>
          </a:solidFill>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0828F4BB-1E99-4B0F-BCA4-814F503F0FA9}"/>
              </a:ext>
            </a:extLst>
          </p:cNvPr>
          <p:cNvCxnSpPr>
            <a:cxnSpLocks/>
          </p:cNvCxnSpPr>
          <p:nvPr/>
        </p:nvCxnSpPr>
        <p:spPr>
          <a:xfrm flipH="1">
            <a:off x="15520597" y="6437748"/>
            <a:ext cx="1" cy="630234"/>
          </a:xfrm>
          <a:prstGeom prst="straightConnector1">
            <a:avLst/>
          </a:prstGeom>
          <a:solidFill>
            <a:schemeClr val="bg1"/>
          </a:solidFill>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9F1FD2F6-7A36-43BD-9E4F-7A52178326A6}"/>
              </a:ext>
            </a:extLst>
          </p:cNvPr>
          <p:cNvCxnSpPr>
            <a:cxnSpLocks/>
          </p:cNvCxnSpPr>
          <p:nvPr/>
        </p:nvCxnSpPr>
        <p:spPr>
          <a:xfrm flipH="1">
            <a:off x="19132989" y="9115692"/>
            <a:ext cx="15447" cy="2360186"/>
          </a:xfrm>
          <a:prstGeom prst="line">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95D04A51-FB33-4D94-8731-13C73F5C0CC0}"/>
              </a:ext>
            </a:extLst>
          </p:cNvPr>
          <p:cNvCxnSpPr>
            <a:cxnSpLocks/>
          </p:cNvCxnSpPr>
          <p:nvPr/>
        </p:nvCxnSpPr>
        <p:spPr>
          <a:xfrm>
            <a:off x="19107779" y="11467046"/>
            <a:ext cx="444239" cy="0"/>
          </a:xfrm>
          <a:prstGeom prst="straightConnector1">
            <a:avLst/>
          </a:prstGeom>
          <a:ln w="381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197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a:extLst>
              <a:ext uri="{FF2B5EF4-FFF2-40B4-BE49-F238E27FC236}">
                <a16:creationId xmlns:a16="http://schemas.microsoft.com/office/drawing/2014/main" id="{67DB35F9-31AB-476B-A7F2-72CEAD84A0A5}"/>
              </a:ext>
            </a:extLst>
          </p:cNvPr>
          <p:cNvSpPr/>
          <p:nvPr/>
        </p:nvSpPr>
        <p:spPr>
          <a:xfrm>
            <a:off x="0" y="0"/>
            <a:ext cx="32004000" cy="15185938"/>
          </a:xfrm>
          <a:prstGeom prst="rect">
            <a:avLst/>
          </a:prstGeom>
          <a:solidFill>
            <a:srgbClr val="1B1B1B"/>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419916B7-0991-4350-9911-4F1EB4F9C5A2}"/>
              </a:ext>
            </a:extLst>
          </p:cNvPr>
          <p:cNvSpPr>
            <a:spLocks noGrp="1"/>
          </p:cNvSpPr>
          <p:nvPr>
            <p:ph type="sldNum" sz="quarter" idx="4"/>
          </p:nvPr>
        </p:nvSpPr>
        <p:spPr/>
        <p:txBody>
          <a:bodyPr/>
          <a:lstStyle/>
          <a:p>
            <a:r>
              <a:rPr lang="en-US"/>
              <a:t>Page </a:t>
            </a:r>
            <a:fld id="{5A9C12DC-491F-9444-86A2-13AC5C62A2FC}" type="slidenum">
              <a:rPr lang="en-US" smtClean="0"/>
              <a:pPr/>
              <a:t>8</a:t>
            </a:fld>
            <a:endParaRPr lang="en-US" dirty="0"/>
          </a:p>
        </p:txBody>
      </p:sp>
      <p:sp>
        <p:nvSpPr>
          <p:cNvPr id="3" name="Footer Placeholder 2">
            <a:extLst>
              <a:ext uri="{FF2B5EF4-FFF2-40B4-BE49-F238E27FC236}">
                <a16:creationId xmlns:a16="http://schemas.microsoft.com/office/drawing/2014/main" id="{5401BCC9-CA4B-4ABD-838C-31CB2B4846B4}"/>
              </a:ext>
            </a:extLst>
          </p:cNvPr>
          <p:cNvSpPr>
            <a:spLocks noGrp="1"/>
          </p:cNvSpPr>
          <p:nvPr>
            <p:ph type="ftr" sz="quarter" idx="3"/>
          </p:nvPr>
        </p:nvSpPr>
        <p:spPr>
          <a:xfrm>
            <a:off x="1824294" y="14445827"/>
            <a:ext cx="5284185" cy="92461"/>
          </a:xfrm>
        </p:spPr>
        <p:txBody>
          <a:bodyPr/>
          <a:lstStyle/>
          <a:p>
            <a:r>
              <a:rPr lang="en-US" dirty="0"/>
              <a:t>Confidential Property of Schneider Electric |</a:t>
            </a:r>
          </a:p>
        </p:txBody>
      </p:sp>
      <p:sp>
        <p:nvSpPr>
          <p:cNvPr id="4" name="TextBox 3">
            <a:extLst>
              <a:ext uri="{FF2B5EF4-FFF2-40B4-BE49-F238E27FC236}">
                <a16:creationId xmlns:a16="http://schemas.microsoft.com/office/drawing/2014/main" id="{F7A517BC-8196-4931-A0BE-E74D33C314B4}"/>
              </a:ext>
            </a:extLst>
          </p:cNvPr>
          <p:cNvSpPr txBox="1"/>
          <p:nvPr/>
        </p:nvSpPr>
        <p:spPr>
          <a:xfrm>
            <a:off x="6689270" y="1392341"/>
            <a:ext cx="18518202" cy="1380891"/>
          </a:xfrm>
          <a:prstGeom prst="rect">
            <a:avLst/>
          </a:prstGeom>
          <a:solidFill>
            <a:srgbClr val="3DCD58"/>
          </a:solidFill>
        </p:spPr>
        <p:txBody>
          <a:bodyPr vert="horz" wrap="square" lIns="270256" tIns="135128" rIns="270256" bIns="135128" rtlCol="0">
            <a:spAutoFit/>
          </a:bodyPr>
          <a:lstStyle>
            <a:defPPr>
              <a:defRPr lang="en-US"/>
            </a:defPPr>
            <a:lvl1pPr indent="-157155" algn="ctr">
              <a:spcBef>
                <a:spcPts val="500"/>
              </a:spcBef>
              <a:spcAft>
                <a:spcPts val="500"/>
              </a:spcAft>
              <a:buClr>
                <a:schemeClr val="bg2"/>
              </a:buClr>
              <a:buFontTx/>
              <a:buNone/>
              <a:defRPr sz="8276" b="1" spc="50">
                <a:ln w="0"/>
                <a:solidFill>
                  <a:schemeClr val="bg1"/>
                </a:solidFill>
                <a:latin typeface="Segoe UI" panose="020B0502040204020203" pitchFamily="34" charset="0"/>
                <a:cs typeface="Segoe UI" panose="020B0502040204020203" pitchFamily="34" charset="0"/>
              </a:defRPr>
            </a:lvl1pPr>
            <a:lvl2pPr marL="361932" indent="-182553" defTabSz="447653">
              <a:spcBef>
                <a:spcPts val="500"/>
              </a:spcBef>
              <a:spcAft>
                <a:spcPts val="500"/>
              </a:spcAft>
              <a:buClr>
                <a:srgbClr val="36C746"/>
              </a:buClr>
              <a:buFontTx/>
              <a:buNone/>
              <a:defRPr sz="1401">
                <a:solidFill>
                  <a:schemeClr val="accent1"/>
                </a:solidFill>
                <a:latin typeface="Arial"/>
                <a:cs typeface="Arial"/>
              </a:defRPr>
            </a:lvl2pPr>
            <a:lvl3pPr marL="538134" indent="-179379" defTabSz="457177">
              <a:spcBef>
                <a:spcPts val="500"/>
              </a:spcBef>
              <a:spcAft>
                <a:spcPts val="500"/>
              </a:spcAft>
              <a:buClr>
                <a:srgbClr val="36C746"/>
              </a:buClr>
              <a:buFontTx/>
              <a:buNone/>
              <a:defRPr sz="1300">
                <a:solidFill>
                  <a:schemeClr val="accent1"/>
                </a:solidFill>
                <a:latin typeface="Arial"/>
                <a:cs typeface="Arial"/>
              </a:defRPr>
            </a:lvl3pPr>
            <a:lvl4pPr marL="719100" indent="-179379" defTabSz="457177">
              <a:spcBef>
                <a:spcPts val="500"/>
              </a:spcBef>
              <a:spcAft>
                <a:spcPts val="500"/>
              </a:spcAft>
              <a:buClr>
                <a:srgbClr val="36C746"/>
              </a:buClr>
              <a:buFontTx/>
              <a:buNone/>
              <a:defRPr sz="1200">
                <a:solidFill>
                  <a:schemeClr val="accent1"/>
                </a:solidFill>
                <a:latin typeface="Arial"/>
                <a:cs typeface="Arial"/>
              </a:defRPr>
            </a:lvl4pPr>
            <a:lvl5pPr marL="896890" indent="-185728" defTabSz="457177">
              <a:spcBef>
                <a:spcPts val="500"/>
              </a:spcBef>
              <a:spcAft>
                <a:spcPts val="500"/>
              </a:spcAft>
              <a:buClr>
                <a:srgbClr val="36C746"/>
              </a:buClr>
              <a:buFontTx/>
              <a:buNone/>
              <a:defRPr sz="1001">
                <a:solidFill>
                  <a:schemeClr val="accent1"/>
                </a:solidFill>
                <a:latin typeface="Arial"/>
                <a:cs typeface="Arial"/>
              </a:defRPr>
            </a:lvl5pPr>
            <a:lvl6pPr marL="896065" indent="-182871" defTabSz="457177">
              <a:spcBef>
                <a:spcPts val="500"/>
              </a:spcBef>
              <a:spcAft>
                <a:spcPts val="500"/>
              </a:spcAft>
              <a:buClr>
                <a:schemeClr val="bg2"/>
              </a:buClr>
              <a:buFont typeface="Arial" panose="020B0604020202020204" pitchFamily="34" charset="0"/>
              <a:buChar char="–"/>
              <a:defRPr sz="1001" baseline="0">
                <a:solidFill>
                  <a:schemeClr val="accent1"/>
                </a:solidFill>
                <a:latin typeface="Arial" panose="020B0604020202020204" pitchFamily="34" charset="0"/>
                <a:cs typeface="Arial" panose="020B0604020202020204" pitchFamily="34" charset="0"/>
              </a:defRPr>
            </a:lvl6pPr>
            <a:lvl7pPr marL="896065" indent="-182871" defTabSz="457177">
              <a:spcBef>
                <a:spcPts val="500"/>
              </a:spcBef>
              <a:spcAft>
                <a:spcPts val="500"/>
              </a:spcAft>
              <a:buClr>
                <a:schemeClr val="bg2"/>
              </a:buClr>
              <a:buFont typeface="Arial" panose="020B0604020202020204" pitchFamily="34" charset="0"/>
              <a:buChar char="–"/>
              <a:defRPr sz="900">
                <a:solidFill>
                  <a:schemeClr val="accent1"/>
                </a:solidFill>
                <a:latin typeface="Arial" panose="020B0604020202020204" pitchFamily="34" charset="0"/>
                <a:cs typeface="Arial" panose="020B0604020202020204" pitchFamily="34" charset="0"/>
              </a:defRPr>
            </a:lvl7pPr>
            <a:lvl8pPr marL="3428820" indent="-228587" defTabSz="457177">
              <a:spcBef>
                <a:spcPct val="20000"/>
              </a:spcBef>
              <a:buFont typeface="Arial"/>
              <a:buChar char="•"/>
              <a:defRPr sz="2000"/>
            </a:lvl8pPr>
            <a:lvl9pPr marL="3885997" indent="-228587" defTabSz="457177">
              <a:spcBef>
                <a:spcPct val="20000"/>
              </a:spcBef>
              <a:buFont typeface="Arial"/>
              <a:buChar char="•"/>
              <a:defRPr sz="2000"/>
            </a:lvl9pPr>
          </a:lstStyle>
          <a:p>
            <a:r>
              <a:rPr lang="en-US" sz="7200" dirty="0">
                <a:effectLst>
                  <a:outerShdw blurRad="38100" dist="38100" dir="2700000" algn="tl">
                    <a:srgbClr val="000000">
                      <a:alpha val="43137"/>
                    </a:srgbClr>
                  </a:outerShdw>
                </a:effectLst>
              </a:rPr>
              <a:t>Project Mgr.'s By Category (SBO-REB)</a:t>
            </a:r>
          </a:p>
        </p:txBody>
      </p:sp>
      <p:sp>
        <p:nvSpPr>
          <p:cNvPr id="34" name="Rectangle 33">
            <a:extLst>
              <a:ext uri="{FF2B5EF4-FFF2-40B4-BE49-F238E27FC236}">
                <a16:creationId xmlns:a16="http://schemas.microsoft.com/office/drawing/2014/main" id="{61236CE5-EEE6-43CC-ABCA-D94FF8265AB2}"/>
              </a:ext>
            </a:extLst>
          </p:cNvPr>
          <p:cNvSpPr/>
          <p:nvPr/>
        </p:nvSpPr>
        <p:spPr>
          <a:xfrm>
            <a:off x="2376924" y="4675229"/>
            <a:ext cx="2952552" cy="769441"/>
          </a:xfrm>
          <a:prstGeom prst="rect">
            <a:avLst/>
          </a:prstGeom>
          <a:solidFill>
            <a:srgbClr val="3DCD58"/>
          </a:solidFill>
          <a:ln w="38100">
            <a:solidFill>
              <a:schemeClr val="tx1"/>
            </a:solidFill>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effectLst>
                  <a:outerShdw blurRad="38100" dist="38100" dir="2700000" algn="tl">
                    <a:srgbClr val="000000">
                      <a:alpha val="43137"/>
                    </a:srgbClr>
                  </a:outerShdw>
                </a:effectLst>
              </a:rPr>
              <a:t>K1/B1</a:t>
            </a:r>
            <a:endParaRPr lang="es-419" sz="1400" b="1" dirty="0">
              <a:solidFill>
                <a:schemeClr val="bg1"/>
              </a:solidFill>
              <a:effectLst>
                <a:outerShdw blurRad="38100" dist="38100" dir="2700000" algn="tl">
                  <a:srgbClr val="000000">
                    <a:alpha val="43137"/>
                  </a:srgbClr>
                </a:outerShdw>
              </a:effectLst>
            </a:endParaRPr>
          </a:p>
        </p:txBody>
      </p:sp>
      <p:sp>
        <p:nvSpPr>
          <p:cNvPr id="75" name="Rectangle 74">
            <a:extLst>
              <a:ext uri="{FF2B5EF4-FFF2-40B4-BE49-F238E27FC236}">
                <a16:creationId xmlns:a16="http://schemas.microsoft.com/office/drawing/2014/main" id="{A42454C5-A0A5-411A-ADF5-AA4BA5F8E483}"/>
              </a:ext>
            </a:extLst>
          </p:cNvPr>
          <p:cNvSpPr/>
          <p:nvPr/>
        </p:nvSpPr>
        <p:spPr>
          <a:xfrm>
            <a:off x="7755783" y="4676418"/>
            <a:ext cx="2953512" cy="769441"/>
          </a:xfrm>
          <a:prstGeom prst="rect">
            <a:avLst/>
          </a:prstGeom>
          <a:solidFill>
            <a:srgbClr val="3DCD58"/>
          </a:solidFill>
          <a:ln w="38100">
            <a:solidFill>
              <a:schemeClr val="tx1"/>
            </a:solidFill>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effectLst>
                  <a:outerShdw blurRad="38100" dist="38100" dir="2700000" algn="tl">
                    <a:srgbClr val="000000">
                      <a:alpha val="43137"/>
                    </a:srgbClr>
                  </a:outerShdw>
                </a:effectLst>
              </a:rPr>
              <a:t>K3/A1</a:t>
            </a:r>
            <a:endParaRPr lang="es-419" sz="4400" b="1" dirty="0">
              <a:solidFill>
                <a:schemeClr val="bg1"/>
              </a:solidFill>
              <a:effectLst>
                <a:outerShdw blurRad="38100" dist="38100" dir="2700000" algn="tl">
                  <a:srgbClr val="000000">
                    <a:alpha val="43137"/>
                  </a:srgbClr>
                </a:outerShdw>
              </a:effectLst>
            </a:endParaRPr>
          </a:p>
        </p:txBody>
      </p:sp>
      <p:sp>
        <p:nvSpPr>
          <p:cNvPr id="76" name="Rectangle 75">
            <a:extLst>
              <a:ext uri="{FF2B5EF4-FFF2-40B4-BE49-F238E27FC236}">
                <a16:creationId xmlns:a16="http://schemas.microsoft.com/office/drawing/2014/main" id="{1DBAB622-75E5-455D-AC6D-B288D7DD9472}"/>
              </a:ext>
            </a:extLst>
          </p:cNvPr>
          <p:cNvSpPr/>
          <p:nvPr/>
        </p:nvSpPr>
        <p:spPr>
          <a:xfrm>
            <a:off x="11759242" y="4690636"/>
            <a:ext cx="3810821" cy="769441"/>
          </a:xfrm>
          <a:prstGeom prst="rect">
            <a:avLst/>
          </a:prstGeom>
          <a:solidFill>
            <a:srgbClr val="3DCD58"/>
          </a:solidFill>
          <a:ln w="38100">
            <a:solidFill>
              <a:schemeClr val="tx1"/>
            </a:solidFill>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effectLst>
                  <a:outerShdw blurRad="38100" dist="38100" dir="2700000" algn="tl">
                    <a:srgbClr val="000000">
                      <a:alpha val="43137"/>
                    </a:srgbClr>
                  </a:outerShdw>
                </a:effectLst>
              </a:rPr>
              <a:t>D2/M2/Others</a:t>
            </a:r>
            <a:endParaRPr lang="es-419" sz="4400" b="1" dirty="0">
              <a:solidFill>
                <a:schemeClr val="bg1"/>
              </a:solidFill>
              <a:effectLst>
                <a:outerShdw blurRad="38100" dist="38100" dir="2700000" algn="tl">
                  <a:srgbClr val="000000">
                    <a:alpha val="43137"/>
                  </a:srgbClr>
                </a:outerShdw>
              </a:effectLst>
            </a:endParaRPr>
          </a:p>
        </p:txBody>
      </p:sp>
      <p:sp>
        <p:nvSpPr>
          <p:cNvPr id="77" name="Rectangle 76">
            <a:extLst>
              <a:ext uri="{FF2B5EF4-FFF2-40B4-BE49-F238E27FC236}">
                <a16:creationId xmlns:a16="http://schemas.microsoft.com/office/drawing/2014/main" id="{7A11A386-4547-4D69-9308-FF100C70D0D1}"/>
              </a:ext>
            </a:extLst>
          </p:cNvPr>
          <p:cNvSpPr/>
          <p:nvPr/>
        </p:nvSpPr>
        <p:spPr>
          <a:xfrm>
            <a:off x="16644692" y="4690636"/>
            <a:ext cx="3517702" cy="769441"/>
          </a:xfrm>
          <a:prstGeom prst="rect">
            <a:avLst/>
          </a:prstGeom>
          <a:solidFill>
            <a:srgbClr val="3DCD58"/>
          </a:solidFill>
          <a:ln w="38100">
            <a:solidFill>
              <a:schemeClr val="tx1"/>
            </a:solidFill>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419" sz="4400" b="1" dirty="0">
                <a:solidFill>
                  <a:schemeClr val="bg1"/>
                </a:solidFill>
                <a:effectLst>
                  <a:outerShdw blurRad="38100" dist="38100" dir="2700000" algn="tl">
                    <a:srgbClr val="000000">
                      <a:alpha val="43137"/>
                    </a:srgbClr>
                  </a:outerShdw>
                </a:effectLst>
              </a:rPr>
              <a:t>P1/C1/C2/K1</a:t>
            </a:r>
          </a:p>
        </p:txBody>
      </p:sp>
      <p:sp>
        <p:nvSpPr>
          <p:cNvPr id="78" name="Rectangle 77">
            <a:extLst>
              <a:ext uri="{FF2B5EF4-FFF2-40B4-BE49-F238E27FC236}">
                <a16:creationId xmlns:a16="http://schemas.microsoft.com/office/drawing/2014/main" id="{82F41618-6664-4B43-89DC-7141A16ED5C8}"/>
              </a:ext>
            </a:extLst>
          </p:cNvPr>
          <p:cNvSpPr/>
          <p:nvPr/>
        </p:nvSpPr>
        <p:spPr>
          <a:xfrm>
            <a:off x="22329127" y="4675228"/>
            <a:ext cx="2953512" cy="769441"/>
          </a:xfrm>
          <a:prstGeom prst="rect">
            <a:avLst/>
          </a:prstGeom>
          <a:solidFill>
            <a:srgbClr val="3DCD58"/>
          </a:solidFill>
          <a:ln w="38100">
            <a:solidFill>
              <a:schemeClr val="tx1"/>
            </a:solidFill>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effectLst>
                  <a:outerShdw blurRad="38100" dist="38100" dir="2700000" algn="tl">
                    <a:srgbClr val="000000">
                      <a:alpha val="43137"/>
                    </a:srgbClr>
                  </a:outerShdw>
                </a:effectLst>
              </a:rPr>
              <a:t>G3/G4/G8</a:t>
            </a:r>
          </a:p>
        </p:txBody>
      </p:sp>
      <p:sp>
        <p:nvSpPr>
          <p:cNvPr id="79" name="Rectangle 78">
            <a:extLst>
              <a:ext uri="{FF2B5EF4-FFF2-40B4-BE49-F238E27FC236}">
                <a16:creationId xmlns:a16="http://schemas.microsoft.com/office/drawing/2014/main" id="{4909ACE5-F6B7-4690-8968-2BBB678E626D}"/>
              </a:ext>
            </a:extLst>
          </p:cNvPr>
          <p:cNvSpPr/>
          <p:nvPr/>
        </p:nvSpPr>
        <p:spPr>
          <a:xfrm>
            <a:off x="27142159" y="4675228"/>
            <a:ext cx="2953512" cy="769441"/>
          </a:xfrm>
          <a:prstGeom prst="rect">
            <a:avLst/>
          </a:prstGeom>
          <a:solidFill>
            <a:srgbClr val="3DCD58"/>
          </a:solidFill>
          <a:ln w="38100">
            <a:solidFill>
              <a:schemeClr val="tx1"/>
            </a:solidFill>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effectLst>
                  <a:outerShdw blurRad="38100" dist="38100" dir="2700000" algn="tl">
                    <a:srgbClr val="000000">
                      <a:alpha val="43137"/>
                    </a:srgbClr>
                  </a:outerShdw>
                </a:effectLst>
              </a:rPr>
              <a:t>K5/K6/K7</a:t>
            </a:r>
            <a:endParaRPr lang="es-419" sz="4400" b="1" dirty="0">
              <a:solidFill>
                <a:schemeClr val="bg1"/>
              </a:solidFill>
              <a:effectLst>
                <a:outerShdw blurRad="38100" dist="38100" dir="2700000" algn="tl">
                  <a:srgbClr val="000000">
                    <a:alpha val="43137"/>
                  </a:srgbClr>
                </a:outerShdw>
              </a:effectLst>
            </a:endParaRPr>
          </a:p>
        </p:txBody>
      </p:sp>
      <p:sp>
        <p:nvSpPr>
          <p:cNvPr id="85" name="TextBox 84">
            <a:extLst>
              <a:ext uri="{FF2B5EF4-FFF2-40B4-BE49-F238E27FC236}">
                <a16:creationId xmlns:a16="http://schemas.microsoft.com/office/drawing/2014/main" id="{164BDB71-FD06-4FCF-8B36-663B49FC31F5}"/>
              </a:ext>
            </a:extLst>
          </p:cNvPr>
          <p:cNvSpPr txBox="1"/>
          <p:nvPr/>
        </p:nvSpPr>
        <p:spPr>
          <a:xfrm>
            <a:off x="1309391" y="9587015"/>
            <a:ext cx="4087368" cy="1138773"/>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3200" dirty="0">
                <a:solidFill>
                  <a:srgbClr val="3DCD58"/>
                </a:solidFill>
              </a:rPr>
              <a:t>        </a:t>
            </a:r>
            <a:r>
              <a:rPr lang="en-US" sz="2800" dirty="0">
                <a:solidFill>
                  <a:srgbClr val="3DCD58"/>
                </a:solidFill>
              </a:rPr>
              <a:t>Open Position</a:t>
            </a:r>
            <a:endParaRPr lang="en-US" sz="3200" dirty="0">
              <a:solidFill>
                <a:srgbClr val="3DCD58"/>
              </a:solidFill>
            </a:endParaRPr>
          </a:p>
          <a:p>
            <a:pPr algn="l"/>
            <a:r>
              <a:rPr lang="en-US" sz="1100" dirty="0">
                <a:solidFill>
                  <a:srgbClr val="1B1B1B"/>
                </a:solidFill>
              </a:rPr>
              <a:t>                       </a:t>
            </a:r>
            <a:r>
              <a:rPr lang="en-US" sz="1800" dirty="0">
                <a:solidFill>
                  <a:srgbClr val="1B1B1B"/>
                </a:solidFill>
              </a:rPr>
              <a:t>Project Manager, MTY MEX</a:t>
            </a:r>
          </a:p>
          <a:p>
            <a:pPr algn="l"/>
            <a:r>
              <a:rPr lang="en-US" sz="1800" dirty="0">
                <a:solidFill>
                  <a:srgbClr val="1B1B1B"/>
                </a:solidFill>
              </a:rPr>
              <a:t>              CoS (SBO-REB), QVE</a:t>
            </a:r>
          </a:p>
        </p:txBody>
      </p:sp>
      <p:sp>
        <p:nvSpPr>
          <p:cNvPr id="87" name="TextBox 86">
            <a:extLst>
              <a:ext uri="{FF2B5EF4-FFF2-40B4-BE49-F238E27FC236}">
                <a16:creationId xmlns:a16="http://schemas.microsoft.com/office/drawing/2014/main" id="{23433467-4F2C-43FC-94E1-1F06E04276B6}"/>
              </a:ext>
            </a:extLst>
          </p:cNvPr>
          <p:cNvSpPr txBox="1"/>
          <p:nvPr/>
        </p:nvSpPr>
        <p:spPr>
          <a:xfrm>
            <a:off x="1312130" y="6340335"/>
            <a:ext cx="4084785" cy="1138773"/>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3200" b="1">
                <a:solidFill>
                  <a:schemeClr val="bg1"/>
                </a:solidFill>
              </a:defRPr>
            </a:lvl1pPr>
          </a:lstStyle>
          <a:p>
            <a:r>
              <a:rPr lang="en-US" dirty="0">
                <a:solidFill>
                  <a:srgbClr val="1B1B1B"/>
                </a:solidFill>
              </a:rPr>
              <a:t>        </a:t>
            </a:r>
            <a:r>
              <a:rPr lang="en-US" sz="2800" dirty="0">
                <a:solidFill>
                  <a:srgbClr val="1B1B1B"/>
                </a:solidFill>
              </a:rPr>
              <a:t>Carlos Galvan</a:t>
            </a:r>
            <a:endParaRPr lang="en-US" dirty="0">
              <a:solidFill>
                <a:srgbClr val="1B1B1B"/>
              </a:solidFill>
            </a:endParaRPr>
          </a:p>
          <a:p>
            <a:r>
              <a:rPr lang="en-US" sz="1800" dirty="0">
                <a:solidFill>
                  <a:srgbClr val="1B1B1B"/>
                </a:solidFill>
              </a:rPr>
              <a:t>              </a:t>
            </a:r>
            <a:r>
              <a:rPr lang="en-US" sz="1800" dirty="0">
                <a:solidFill>
                  <a:srgbClr val="3DCD58"/>
                </a:solidFill>
              </a:rPr>
              <a:t>Project Manager, MTY MEX</a:t>
            </a:r>
          </a:p>
          <a:p>
            <a:r>
              <a:rPr lang="en-US" sz="1800" dirty="0">
                <a:solidFill>
                  <a:srgbClr val="1B1B1B"/>
                </a:solidFill>
              </a:rPr>
              <a:t>              CoS (SBO-REB), QVE</a:t>
            </a:r>
          </a:p>
        </p:txBody>
      </p:sp>
      <p:pic>
        <p:nvPicPr>
          <p:cNvPr id="88" name="Picture 10" descr="https://spiceportal.schneider-electric.com/image/user_male_portrait?img_id=45644760&amp;img_id_token=OZbPTzDndL%2F0AhII%2B89uN1dBAWs%3D&amp;t=1527603588272">
            <a:extLst>
              <a:ext uri="{FF2B5EF4-FFF2-40B4-BE49-F238E27FC236}">
                <a16:creationId xmlns:a16="http://schemas.microsoft.com/office/drawing/2014/main" id="{0A86D129-8E0E-4D4F-A6CE-7D3203FD65D0}"/>
              </a:ext>
            </a:extLst>
          </p:cNvPr>
          <p:cNvPicPr preferRelativeResize="0">
            <a:picLocks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039434" y="6190552"/>
            <a:ext cx="1124712" cy="1362456"/>
          </a:xfrm>
          <a:prstGeom prst="ellipse">
            <a:avLst/>
          </a:prstGeom>
          <a:solidFill>
            <a:schemeClr val="bg1"/>
          </a:solidFill>
          <a:ln w="38100" cap="rnd">
            <a:solidFill>
              <a:schemeClr val="bg1"/>
            </a:solidFill>
            <a:prstDash val="solid"/>
          </a:ln>
          <a:effectLst/>
          <a:extLst/>
        </p:spPr>
      </p:pic>
      <p:sp>
        <p:nvSpPr>
          <p:cNvPr id="89" name="TextBox 88">
            <a:extLst>
              <a:ext uri="{FF2B5EF4-FFF2-40B4-BE49-F238E27FC236}">
                <a16:creationId xmlns:a16="http://schemas.microsoft.com/office/drawing/2014/main" id="{E98B9B00-F162-466F-8922-135CB2994088}"/>
              </a:ext>
            </a:extLst>
          </p:cNvPr>
          <p:cNvSpPr txBox="1"/>
          <p:nvPr/>
        </p:nvSpPr>
        <p:spPr>
          <a:xfrm>
            <a:off x="1309391" y="7919850"/>
            <a:ext cx="4087368" cy="1138773"/>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3200" b="1">
                <a:solidFill>
                  <a:schemeClr val="bg1"/>
                </a:solidFill>
              </a:defRPr>
            </a:lvl1pPr>
          </a:lstStyle>
          <a:p>
            <a:r>
              <a:rPr lang="es-MX" dirty="0">
                <a:solidFill>
                  <a:srgbClr val="1B1B1B"/>
                </a:solidFill>
              </a:rPr>
              <a:t>        </a:t>
            </a:r>
            <a:r>
              <a:rPr lang="es-MX" sz="2800" dirty="0">
                <a:solidFill>
                  <a:srgbClr val="1B1B1B"/>
                </a:solidFill>
              </a:rPr>
              <a:t>M</a:t>
            </a:r>
            <a:r>
              <a:rPr lang="en-US" sz="2800" dirty="0">
                <a:solidFill>
                  <a:srgbClr val="1B1B1B"/>
                </a:solidFill>
              </a:rPr>
              <a:t>anuel Yanez    </a:t>
            </a:r>
            <a:endParaRPr lang="en-US" dirty="0">
              <a:solidFill>
                <a:srgbClr val="1B1B1B"/>
              </a:solidFill>
            </a:endParaRPr>
          </a:p>
          <a:p>
            <a:r>
              <a:rPr lang="en-US" sz="1800" dirty="0">
                <a:solidFill>
                  <a:srgbClr val="3DCD58"/>
                </a:solidFill>
              </a:rPr>
              <a:t>              Project Manager, MTY MEX</a:t>
            </a:r>
          </a:p>
          <a:p>
            <a:r>
              <a:rPr lang="en-US" sz="1800" dirty="0">
                <a:solidFill>
                  <a:srgbClr val="1B1B1B"/>
                </a:solidFill>
              </a:rPr>
              <a:t>              </a:t>
            </a:r>
            <a:r>
              <a:rPr lang="en-US" sz="1800" dirty="0" err="1">
                <a:solidFill>
                  <a:srgbClr val="1B1B1B"/>
                </a:solidFill>
              </a:rPr>
              <a:t>CoS</a:t>
            </a:r>
            <a:r>
              <a:rPr lang="en-US" sz="1800" dirty="0">
                <a:solidFill>
                  <a:srgbClr val="1B1B1B"/>
                </a:solidFill>
              </a:rPr>
              <a:t> (SBO-REB), QVE</a:t>
            </a:r>
          </a:p>
        </p:txBody>
      </p:sp>
      <p:pic>
        <p:nvPicPr>
          <p:cNvPr id="90" name="Picture 89">
            <a:extLst>
              <a:ext uri="{FF2B5EF4-FFF2-40B4-BE49-F238E27FC236}">
                <a16:creationId xmlns:a16="http://schemas.microsoft.com/office/drawing/2014/main" id="{79391AE0-5829-4B94-B886-73A5327295A0}"/>
              </a:ext>
            </a:extLst>
          </p:cNvPr>
          <p:cNvPicPr preferRelativeResize="0">
            <a:picLocks/>
          </p:cNvPicPr>
          <p:nvPr/>
        </p:nvPicPr>
        <p:blipFill>
          <a:blip r:embed="rId3"/>
          <a:stretch>
            <a:fillRect/>
          </a:stretch>
        </p:blipFill>
        <p:spPr>
          <a:xfrm>
            <a:off x="1039434" y="7798774"/>
            <a:ext cx="1124712" cy="1362456"/>
          </a:xfrm>
          <a:prstGeom prst="ellipse">
            <a:avLst/>
          </a:prstGeom>
          <a:solidFill>
            <a:schemeClr val="bg1"/>
          </a:solidFill>
          <a:ln w="38100">
            <a:solidFill>
              <a:schemeClr val="tx1"/>
            </a:solidFill>
          </a:ln>
          <a:effectLst/>
        </p:spPr>
      </p:pic>
      <p:sp>
        <p:nvSpPr>
          <p:cNvPr id="93" name="TextBox 92">
            <a:extLst>
              <a:ext uri="{FF2B5EF4-FFF2-40B4-BE49-F238E27FC236}">
                <a16:creationId xmlns:a16="http://schemas.microsoft.com/office/drawing/2014/main" id="{15EB037A-EAD7-48C7-9491-43CEB40EC707}"/>
              </a:ext>
            </a:extLst>
          </p:cNvPr>
          <p:cNvSpPr txBox="1"/>
          <p:nvPr/>
        </p:nvSpPr>
        <p:spPr>
          <a:xfrm>
            <a:off x="6582066" y="7977156"/>
            <a:ext cx="4084784" cy="1015663"/>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800" b="1" dirty="0">
                <a:solidFill>
                  <a:srgbClr val="3DCD58"/>
                </a:solidFill>
              </a:rPr>
              <a:t>        </a:t>
            </a:r>
            <a:r>
              <a:rPr lang="en-US" sz="2400" b="1" dirty="0">
                <a:solidFill>
                  <a:srgbClr val="3DCD58"/>
                </a:solidFill>
              </a:rPr>
              <a:t>Open Position</a:t>
            </a:r>
          </a:p>
          <a:p>
            <a:r>
              <a:rPr lang="en-US" sz="1800" b="1" dirty="0">
                <a:solidFill>
                  <a:srgbClr val="1B1B1B"/>
                </a:solidFill>
              </a:rPr>
              <a:t>        Project Manager</a:t>
            </a:r>
          </a:p>
          <a:p>
            <a:r>
              <a:rPr lang="en-US" sz="1800" b="1" dirty="0">
                <a:solidFill>
                  <a:srgbClr val="1B1B1B"/>
                </a:solidFill>
              </a:rPr>
              <a:t>       CoS (SBO-REB), QVE</a:t>
            </a:r>
          </a:p>
        </p:txBody>
      </p:sp>
      <p:sp>
        <p:nvSpPr>
          <p:cNvPr id="95" name="TextBox 94">
            <a:extLst>
              <a:ext uri="{FF2B5EF4-FFF2-40B4-BE49-F238E27FC236}">
                <a16:creationId xmlns:a16="http://schemas.microsoft.com/office/drawing/2014/main" id="{9E023BFE-9BD9-4A5E-A252-FB586B41C169}"/>
              </a:ext>
            </a:extLst>
          </p:cNvPr>
          <p:cNvSpPr txBox="1"/>
          <p:nvPr/>
        </p:nvSpPr>
        <p:spPr>
          <a:xfrm>
            <a:off x="6574561" y="9586116"/>
            <a:ext cx="4087368" cy="1077218"/>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rgbClr val="3DCD58"/>
                </a:solidFill>
              </a:rPr>
              <a:t>     Open Position</a:t>
            </a:r>
          </a:p>
          <a:p>
            <a:r>
              <a:rPr lang="es-ES" sz="1800" b="1" dirty="0">
                <a:solidFill>
                  <a:srgbClr val="1B1B1B"/>
                </a:solidFill>
              </a:rPr>
              <a:t>        Project Manager</a:t>
            </a:r>
          </a:p>
          <a:p>
            <a:r>
              <a:rPr lang="es-ES" sz="1800" b="1" dirty="0">
                <a:solidFill>
                  <a:srgbClr val="1B1B1B"/>
                </a:solidFill>
              </a:rPr>
              <a:t>        CoS (SBO-REB), QVE</a:t>
            </a:r>
          </a:p>
        </p:txBody>
      </p:sp>
      <p:sp>
        <p:nvSpPr>
          <p:cNvPr id="100" name="TextBox 99">
            <a:extLst>
              <a:ext uri="{FF2B5EF4-FFF2-40B4-BE49-F238E27FC236}">
                <a16:creationId xmlns:a16="http://schemas.microsoft.com/office/drawing/2014/main" id="{EC5BCC29-BDC3-49BA-A0FE-4F255085A3F4}"/>
              </a:ext>
            </a:extLst>
          </p:cNvPr>
          <p:cNvSpPr txBox="1"/>
          <p:nvPr/>
        </p:nvSpPr>
        <p:spPr>
          <a:xfrm>
            <a:off x="11511713" y="7980658"/>
            <a:ext cx="4087368" cy="1077218"/>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2800" dirty="0">
                <a:solidFill>
                  <a:srgbClr val="3DCD58"/>
                </a:solidFill>
              </a:rPr>
              <a:t>       Open Position</a:t>
            </a:r>
          </a:p>
          <a:p>
            <a:r>
              <a:rPr lang="en-US" sz="1800" dirty="0">
                <a:solidFill>
                  <a:srgbClr val="1B1B1B"/>
                </a:solidFill>
              </a:rPr>
              <a:t>        Project Manager, MTY MEX</a:t>
            </a:r>
          </a:p>
          <a:p>
            <a:r>
              <a:rPr lang="en-US" sz="1800" dirty="0">
                <a:solidFill>
                  <a:srgbClr val="1B1B1B"/>
                </a:solidFill>
              </a:rPr>
              <a:t>CoS (SBO-REB), QVE</a:t>
            </a:r>
          </a:p>
        </p:txBody>
      </p:sp>
      <p:sp>
        <p:nvSpPr>
          <p:cNvPr id="102" name="TextBox 101">
            <a:extLst>
              <a:ext uri="{FF2B5EF4-FFF2-40B4-BE49-F238E27FC236}">
                <a16:creationId xmlns:a16="http://schemas.microsoft.com/office/drawing/2014/main" id="{CBBE5205-1132-4174-85CE-7E67D1CED222}"/>
              </a:ext>
            </a:extLst>
          </p:cNvPr>
          <p:cNvSpPr txBox="1"/>
          <p:nvPr/>
        </p:nvSpPr>
        <p:spPr>
          <a:xfrm>
            <a:off x="16807966" y="7973653"/>
            <a:ext cx="3710151" cy="1138773"/>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rgbClr val="1B1B1B"/>
                </a:solidFill>
              </a:rPr>
              <a:t>          </a:t>
            </a:r>
            <a:r>
              <a:rPr lang="en-US" sz="3200" b="1" dirty="0">
                <a:solidFill>
                  <a:srgbClr val="1B1B1B"/>
                </a:solidFill>
              </a:rPr>
              <a:t>Mario Gutierrez</a:t>
            </a:r>
          </a:p>
          <a:p>
            <a:r>
              <a:rPr lang="en-US" sz="1800" b="1" dirty="0">
                <a:solidFill>
                  <a:srgbClr val="3DCD58"/>
                </a:solidFill>
              </a:rPr>
              <a:t>        Project Manager, MTY MEX</a:t>
            </a:r>
          </a:p>
          <a:p>
            <a:r>
              <a:rPr lang="en-US" sz="1800" b="1" dirty="0">
                <a:solidFill>
                  <a:srgbClr val="1B1B1B"/>
                </a:solidFill>
              </a:rPr>
              <a:t>        CoS (SBO-REB), QVE</a:t>
            </a:r>
          </a:p>
        </p:txBody>
      </p:sp>
      <p:pic>
        <p:nvPicPr>
          <p:cNvPr id="103" name="Picture 12" descr="https://spiceportal.schneider-electric.com/image/user_male_portrait?img_id=36601047&amp;img_id_token=7eMqKTKJ5uKALZ%2BIH2ekOXpbcJ8%3D&amp;t=1527603694114">
            <a:extLst>
              <a:ext uri="{FF2B5EF4-FFF2-40B4-BE49-F238E27FC236}">
                <a16:creationId xmlns:a16="http://schemas.microsoft.com/office/drawing/2014/main" id="{BAB5F37C-6D1F-49A7-BE31-F3D9AB3A2189}"/>
              </a:ext>
            </a:extLst>
          </p:cNvPr>
          <p:cNvPicPr preferRelativeResize="0">
            <a:picLocks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6165858" y="7820328"/>
            <a:ext cx="1149236" cy="1409080"/>
          </a:xfrm>
          <a:prstGeom prst="ellipse">
            <a:avLst/>
          </a:prstGeom>
          <a:solidFill>
            <a:schemeClr val="bg1"/>
          </a:solidFill>
          <a:ln w="38100" cap="rnd">
            <a:solidFill>
              <a:schemeClr val="bg1"/>
            </a:solidFill>
            <a:prstDash val="solid"/>
          </a:ln>
          <a:effectLst/>
          <a:extLst/>
        </p:spPr>
      </p:pic>
      <p:sp>
        <p:nvSpPr>
          <p:cNvPr id="104" name="TextBox 103">
            <a:extLst>
              <a:ext uri="{FF2B5EF4-FFF2-40B4-BE49-F238E27FC236}">
                <a16:creationId xmlns:a16="http://schemas.microsoft.com/office/drawing/2014/main" id="{62027D6E-F7E2-4478-BAC8-11E130126DA7}"/>
              </a:ext>
            </a:extLst>
          </p:cNvPr>
          <p:cNvSpPr txBox="1"/>
          <p:nvPr/>
        </p:nvSpPr>
        <p:spPr>
          <a:xfrm>
            <a:off x="16873637" y="6296615"/>
            <a:ext cx="3712464" cy="1138773"/>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3200" dirty="0">
                <a:solidFill>
                  <a:srgbClr val="1B1B1B"/>
                </a:solidFill>
              </a:rPr>
              <a:t>   Nilda Ramos</a:t>
            </a:r>
          </a:p>
          <a:p>
            <a:pPr algn="l"/>
            <a:r>
              <a:rPr lang="en-US" sz="1800" dirty="0">
                <a:solidFill>
                  <a:srgbClr val="3DCD58"/>
                </a:solidFill>
              </a:rPr>
              <a:t>      Project Manager, MTY MEX</a:t>
            </a:r>
          </a:p>
          <a:p>
            <a:pPr algn="l"/>
            <a:r>
              <a:rPr lang="en-US" sz="1800" dirty="0">
                <a:solidFill>
                  <a:srgbClr val="1B1B1B"/>
                </a:solidFill>
              </a:rPr>
              <a:t>      CoS (SBO-REB), QVE</a:t>
            </a:r>
          </a:p>
        </p:txBody>
      </p:sp>
      <p:pic>
        <p:nvPicPr>
          <p:cNvPr id="105" name="Picture 104">
            <a:extLst>
              <a:ext uri="{FF2B5EF4-FFF2-40B4-BE49-F238E27FC236}">
                <a16:creationId xmlns:a16="http://schemas.microsoft.com/office/drawing/2014/main" id="{D7C08537-D022-4020-B868-AF2FF347242F}"/>
              </a:ext>
            </a:extLst>
          </p:cNvPr>
          <p:cNvPicPr preferRelativeResize="0">
            <a:picLocks/>
          </p:cNvPicPr>
          <p:nvPr/>
        </p:nvPicPr>
        <p:blipFill>
          <a:blip r:embed="rId5" cstate="email">
            <a:extLst>
              <a:ext uri="{28A0092B-C50C-407E-A947-70E740481C1C}">
                <a14:useLocalDpi xmlns:a14="http://schemas.microsoft.com/office/drawing/2010/main" val="0"/>
              </a:ext>
            </a:extLst>
          </a:blip>
          <a:stretch>
            <a:fillRect/>
          </a:stretch>
        </p:blipFill>
        <p:spPr>
          <a:xfrm>
            <a:off x="16149082" y="6199184"/>
            <a:ext cx="1124712" cy="1362456"/>
          </a:xfrm>
          <a:prstGeom prst="ellipse">
            <a:avLst/>
          </a:prstGeom>
          <a:solidFill>
            <a:schemeClr val="bg1"/>
          </a:solidFill>
          <a:ln w="38100" cap="rnd">
            <a:solidFill>
              <a:schemeClr val="bg1"/>
            </a:solidFill>
            <a:prstDash val="solid"/>
          </a:ln>
          <a:effectLst/>
        </p:spPr>
      </p:pic>
      <p:sp>
        <p:nvSpPr>
          <p:cNvPr id="108" name="TextBox 107">
            <a:extLst>
              <a:ext uri="{FF2B5EF4-FFF2-40B4-BE49-F238E27FC236}">
                <a16:creationId xmlns:a16="http://schemas.microsoft.com/office/drawing/2014/main" id="{CF320E80-D539-4918-A47C-F46CB6FDCD52}"/>
              </a:ext>
            </a:extLst>
          </p:cNvPr>
          <p:cNvSpPr txBox="1"/>
          <p:nvPr/>
        </p:nvSpPr>
        <p:spPr>
          <a:xfrm>
            <a:off x="21717230" y="6359590"/>
            <a:ext cx="4087368" cy="1138773"/>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solidFill>
                  <a:srgbClr val="1B1B1B"/>
                </a:solidFill>
              </a:rPr>
              <a:t>         </a:t>
            </a:r>
            <a:r>
              <a:rPr lang="en-US" sz="3200" dirty="0">
                <a:solidFill>
                  <a:srgbClr val="1B1B1B"/>
                </a:solidFill>
              </a:rPr>
              <a:t>Osvaldo Balboa</a:t>
            </a:r>
          </a:p>
          <a:p>
            <a:pPr algn="l"/>
            <a:r>
              <a:rPr lang="en-US" sz="1800" dirty="0">
                <a:solidFill>
                  <a:srgbClr val="3DCD58"/>
                </a:solidFill>
              </a:rPr>
              <a:t>        Project Manager, MTY MEX</a:t>
            </a:r>
          </a:p>
          <a:p>
            <a:pPr algn="l"/>
            <a:r>
              <a:rPr lang="en-US" sz="1800" dirty="0">
                <a:solidFill>
                  <a:srgbClr val="1B1B1B"/>
                </a:solidFill>
              </a:rPr>
              <a:t>        CoS (SBO-REB), QVE</a:t>
            </a:r>
          </a:p>
        </p:txBody>
      </p:sp>
      <p:pic>
        <p:nvPicPr>
          <p:cNvPr id="109" name="Picture 108">
            <a:extLst>
              <a:ext uri="{FF2B5EF4-FFF2-40B4-BE49-F238E27FC236}">
                <a16:creationId xmlns:a16="http://schemas.microsoft.com/office/drawing/2014/main" id="{7D2642D4-9281-4F1A-92C2-836832645DB8}"/>
              </a:ext>
            </a:extLst>
          </p:cNvPr>
          <p:cNvPicPr preferRelativeResize="0">
            <a:picLocks/>
          </p:cNvPicPr>
          <p:nvPr/>
        </p:nvPicPr>
        <p:blipFill>
          <a:blip r:embed="rId6" cstate="email">
            <a:extLst>
              <a:ext uri="{28A0092B-C50C-407E-A947-70E740481C1C}">
                <a14:useLocalDpi xmlns:a14="http://schemas.microsoft.com/office/drawing/2010/main" val="0"/>
              </a:ext>
            </a:extLst>
          </a:blip>
          <a:stretch>
            <a:fillRect/>
          </a:stretch>
        </p:blipFill>
        <p:spPr>
          <a:xfrm>
            <a:off x="21076033" y="6241026"/>
            <a:ext cx="1124712" cy="1362456"/>
          </a:xfrm>
          <a:prstGeom prst="ellipse">
            <a:avLst/>
          </a:prstGeom>
          <a:solidFill>
            <a:schemeClr val="bg1"/>
          </a:solidFill>
          <a:ln w="38100" cap="rnd">
            <a:solidFill>
              <a:schemeClr val="tx1"/>
            </a:solidFill>
            <a:prstDash val="solid"/>
          </a:ln>
          <a:effectLst/>
        </p:spPr>
      </p:pic>
      <p:sp>
        <p:nvSpPr>
          <p:cNvPr id="110" name="TextBox 109">
            <a:extLst>
              <a:ext uri="{FF2B5EF4-FFF2-40B4-BE49-F238E27FC236}">
                <a16:creationId xmlns:a16="http://schemas.microsoft.com/office/drawing/2014/main" id="{842B0EB7-6443-44F5-8B71-6C327F917A76}"/>
              </a:ext>
            </a:extLst>
          </p:cNvPr>
          <p:cNvSpPr txBox="1"/>
          <p:nvPr/>
        </p:nvSpPr>
        <p:spPr>
          <a:xfrm>
            <a:off x="16826299" y="9627398"/>
            <a:ext cx="3712464" cy="1077218"/>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rgbClr val="1B1B1B"/>
                </a:solidFill>
              </a:rPr>
              <a:t>     </a:t>
            </a:r>
            <a:r>
              <a:rPr lang="en-US" sz="2400" b="1" dirty="0">
                <a:solidFill>
                  <a:srgbClr val="1B1B1B"/>
                </a:solidFill>
              </a:rPr>
              <a:t>Valdemar Berlanga</a:t>
            </a:r>
          </a:p>
          <a:p>
            <a:r>
              <a:rPr lang="en-US" sz="1800" b="1" dirty="0">
                <a:solidFill>
                  <a:srgbClr val="3DCD58"/>
                </a:solidFill>
              </a:rPr>
              <a:t>        Project Manager, MTY MEX</a:t>
            </a:r>
          </a:p>
          <a:p>
            <a:r>
              <a:rPr lang="en-US" sz="1800" b="1" dirty="0">
                <a:solidFill>
                  <a:srgbClr val="1B1B1B"/>
                </a:solidFill>
              </a:rPr>
              <a:t>        CoS (SBO-REB), QVE</a:t>
            </a:r>
          </a:p>
        </p:txBody>
      </p:sp>
      <p:pic>
        <p:nvPicPr>
          <p:cNvPr id="111" name="Picture 110">
            <a:extLst>
              <a:ext uri="{FF2B5EF4-FFF2-40B4-BE49-F238E27FC236}">
                <a16:creationId xmlns:a16="http://schemas.microsoft.com/office/drawing/2014/main" id="{638A7BB9-CFC8-463D-BD6D-1F9E0538C021}"/>
              </a:ext>
            </a:extLst>
          </p:cNvPr>
          <p:cNvPicPr preferRelativeResize="0">
            <a:picLocks/>
          </p:cNvPicPr>
          <p:nvPr/>
        </p:nvPicPr>
        <p:blipFill>
          <a:blip r:embed="rId7" cstate="email">
            <a:extLst>
              <a:ext uri="{28A0092B-C50C-407E-A947-70E740481C1C}">
                <a14:useLocalDpi xmlns:a14="http://schemas.microsoft.com/office/drawing/2010/main" val="0"/>
              </a:ext>
            </a:extLst>
          </a:blip>
          <a:stretch>
            <a:fillRect/>
          </a:stretch>
        </p:blipFill>
        <p:spPr>
          <a:xfrm>
            <a:off x="16197685" y="9472870"/>
            <a:ext cx="1124712" cy="1362456"/>
          </a:xfrm>
          <a:prstGeom prst="ellipse">
            <a:avLst/>
          </a:prstGeom>
          <a:solidFill>
            <a:schemeClr val="bg1"/>
          </a:solidFill>
          <a:ln w="38100" cap="rnd">
            <a:solidFill>
              <a:schemeClr val="bg1"/>
            </a:solidFill>
            <a:prstDash val="solid"/>
          </a:ln>
          <a:effectLst/>
        </p:spPr>
      </p:pic>
      <p:sp>
        <p:nvSpPr>
          <p:cNvPr id="112" name="TextBox 111">
            <a:extLst>
              <a:ext uri="{FF2B5EF4-FFF2-40B4-BE49-F238E27FC236}">
                <a16:creationId xmlns:a16="http://schemas.microsoft.com/office/drawing/2014/main" id="{13C87F3A-7CF2-46EB-9E2E-10FD0E77C03C}"/>
              </a:ext>
            </a:extLst>
          </p:cNvPr>
          <p:cNvSpPr txBox="1"/>
          <p:nvPr/>
        </p:nvSpPr>
        <p:spPr>
          <a:xfrm>
            <a:off x="26893027" y="6364218"/>
            <a:ext cx="4087368" cy="1077218"/>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rgbClr val="1B1B1B"/>
                </a:solidFill>
              </a:rPr>
              <a:t>    Fernando Rodriguez</a:t>
            </a:r>
          </a:p>
          <a:p>
            <a:r>
              <a:rPr lang="en-US" sz="1001" b="1" dirty="0">
                <a:solidFill>
                  <a:srgbClr val="3DCD58"/>
                </a:solidFill>
              </a:rPr>
              <a:t>            </a:t>
            </a:r>
            <a:r>
              <a:rPr lang="en-US" sz="1800" b="1" dirty="0">
                <a:solidFill>
                  <a:srgbClr val="3DCD58"/>
                </a:solidFill>
              </a:rPr>
              <a:t>Project Manager, TLX MEX</a:t>
            </a:r>
          </a:p>
          <a:p>
            <a:r>
              <a:rPr lang="en-US" sz="1800" b="1" dirty="0">
                <a:solidFill>
                  <a:srgbClr val="1B1B1B"/>
                </a:solidFill>
              </a:rPr>
              <a:t>       CoS (SBO-REB), QVE</a:t>
            </a:r>
          </a:p>
        </p:txBody>
      </p:sp>
      <p:pic>
        <p:nvPicPr>
          <p:cNvPr id="113" name="Picture 2" descr="https://spiceportal.schneider-electric.com/image/user_male_portrait?img_id=1552731&amp;img_id_token=zVTbmB4x5%2B4fnNTz3XR3LWD5h2g%3D&amp;t=1527601868564">
            <a:extLst>
              <a:ext uri="{FF2B5EF4-FFF2-40B4-BE49-F238E27FC236}">
                <a16:creationId xmlns:a16="http://schemas.microsoft.com/office/drawing/2014/main" id="{25688096-5EA6-4E2E-93C5-ABE0AF5CF2A9}"/>
              </a:ext>
            </a:extLst>
          </p:cNvPr>
          <p:cNvPicPr preferRelativeResize="0">
            <a:picLocks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26262040" y="6238261"/>
            <a:ext cx="1124711" cy="1362456"/>
          </a:xfrm>
          <a:prstGeom prst="ellipse">
            <a:avLst/>
          </a:prstGeom>
          <a:solidFill>
            <a:schemeClr val="bg1"/>
          </a:solidFill>
          <a:ln w="38100" cap="rnd">
            <a:solidFill>
              <a:schemeClr val="bg1"/>
            </a:solidFill>
            <a:prstDash val="solid"/>
          </a:ln>
          <a:effectLst/>
          <a:extLst/>
        </p:spPr>
      </p:pic>
      <p:sp>
        <p:nvSpPr>
          <p:cNvPr id="114" name="TextBox 113">
            <a:extLst>
              <a:ext uri="{FF2B5EF4-FFF2-40B4-BE49-F238E27FC236}">
                <a16:creationId xmlns:a16="http://schemas.microsoft.com/office/drawing/2014/main" id="{7C65DCE8-FC7A-414D-B4A0-1DC9C704B98E}"/>
              </a:ext>
            </a:extLst>
          </p:cNvPr>
          <p:cNvSpPr txBox="1"/>
          <p:nvPr/>
        </p:nvSpPr>
        <p:spPr>
          <a:xfrm>
            <a:off x="26874160" y="9581470"/>
            <a:ext cx="4087368" cy="1138773"/>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3200" dirty="0">
                <a:solidFill>
                  <a:srgbClr val="3DCD58"/>
                </a:solidFill>
              </a:rPr>
              <a:t>     </a:t>
            </a:r>
            <a:r>
              <a:rPr lang="en-US" sz="2800" dirty="0">
                <a:solidFill>
                  <a:srgbClr val="3DCD58"/>
                </a:solidFill>
              </a:rPr>
              <a:t>Open Position</a:t>
            </a:r>
          </a:p>
          <a:p>
            <a:pPr algn="l"/>
            <a:r>
              <a:rPr lang="en-US" sz="1800" dirty="0">
                <a:solidFill>
                  <a:srgbClr val="1B1B1B"/>
                </a:solidFill>
              </a:rPr>
              <a:t>         Project Manager, MO USA</a:t>
            </a:r>
          </a:p>
          <a:p>
            <a:pPr algn="l"/>
            <a:r>
              <a:rPr lang="en-US" sz="1800" dirty="0">
                <a:solidFill>
                  <a:srgbClr val="1B1B1B"/>
                </a:solidFill>
              </a:rPr>
              <a:t>         CoS (SBO-REB), QVE</a:t>
            </a:r>
          </a:p>
        </p:txBody>
      </p:sp>
      <p:cxnSp>
        <p:nvCxnSpPr>
          <p:cNvPr id="121" name="Straight Connector 120">
            <a:extLst>
              <a:ext uri="{FF2B5EF4-FFF2-40B4-BE49-F238E27FC236}">
                <a16:creationId xmlns:a16="http://schemas.microsoft.com/office/drawing/2014/main" id="{CEC97F0B-202B-4BB5-9586-B9A7870B1546}"/>
              </a:ext>
            </a:extLst>
          </p:cNvPr>
          <p:cNvCxnSpPr>
            <a:cxnSpLocks/>
          </p:cNvCxnSpPr>
          <p:nvPr/>
        </p:nvCxnSpPr>
        <p:spPr>
          <a:xfrm>
            <a:off x="681138" y="6866002"/>
            <a:ext cx="0" cy="3252300"/>
          </a:xfrm>
          <a:prstGeom prst="line">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3490F8BA-8298-4452-8456-B336171C711C}"/>
              </a:ext>
            </a:extLst>
          </p:cNvPr>
          <p:cNvCxnSpPr>
            <a:cxnSpLocks/>
          </p:cNvCxnSpPr>
          <p:nvPr/>
        </p:nvCxnSpPr>
        <p:spPr>
          <a:xfrm>
            <a:off x="682343" y="6879436"/>
            <a:ext cx="354694" cy="1"/>
          </a:xfrm>
          <a:prstGeom prst="straightConnector1">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1FD836C0-02D3-4909-B023-CC1419E7280F}"/>
              </a:ext>
            </a:extLst>
          </p:cNvPr>
          <p:cNvCxnSpPr>
            <a:cxnSpLocks/>
          </p:cNvCxnSpPr>
          <p:nvPr/>
        </p:nvCxnSpPr>
        <p:spPr>
          <a:xfrm>
            <a:off x="691968" y="8548180"/>
            <a:ext cx="354694" cy="0"/>
          </a:xfrm>
          <a:prstGeom prst="straightConnector1">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5DB61890-C30A-42A2-BB96-5A42FB23A49A}"/>
              </a:ext>
            </a:extLst>
          </p:cNvPr>
          <p:cNvCxnSpPr>
            <a:cxnSpLocks/>
          </p:cNvCxnSpPr>
          <p:nvPr/>
        </p:nvCxnSpPr>
        <p:spPr>
          <a:xfrm>
            <a:off x="688841" y="10118302"/>
            <a:ext cx="322449" cy="0"/>
          </a:xfrm>
          <a:prstGeom prst="straightConnector1">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Connector: Elbow 148">
            <a:extLst>
              <a:ext uri="{FF2B5EF4-FFF2-40B4-BE49-F238E27FC236}">
                <a16:creationId xmlns:a16="http://schemas.microsoft.com/office/drawing/2014/main" id="{886568F3-03E7-4142-8ED6-1895BE355739}"/>
              </a:ext>
            </a:extLst>
          </p:cNvPr>
          <p:cNvCxnSpPr/>
          <p:nvPr/>
        </p:nvCxnSpPr>
        <p:spPr>
          <a:xfrm rot="5400000">
            <a:off x="1980934" y="4144874"/>
            <a:ext cx="416831" cy="3016422"/>
          </a:xfrm>
          <a:prstGeom prst="bentConnector2">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8B991419-8BB3-486F-B328-87DA5445EDED}"/>
              </a:ext>
            </a:extLst>
          </p:cNvPr>
          <p:cNvCxnSpPr/>
          <p:nvPr/>
        </p:nvCxnSpPr>
        <p:spPr>
          <a:xfrm>
            <a:off x="681138" y="5861501"/>
            <a:ext cx="0" cy="1025633"/>
          </a:xfrm>
          <a:prstGeom prst="line">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88328DE5-4783-4E02-B13A-3025739D8E6B}"/>
              </a:ext>
            </a:extLst>
          </p:cNvPr>
          <p:cNvCxnSpPr>
            <a:cxnSpLocks/>
          </p:cNvCxnSpPr>
          <p:nvPr/>
        </p:nvCxnSpPr>
        <p:spPr>
          <a:xfrm>
            <a:off x="5553005" y="7144966"/>
            <a:ext cx="0" cy="2956636"/>
          </a:xfrm>
          <a:prstGeom prst="line">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3" name="Straight Arrow Connector 152">
            <a:extLst>
              <a:ext uri="{FF2B5EF4-FFF2-40B4-BE49-F238E27FC236}">
                <a16:creationId xmlns:a16="http://schemas.microsoft.com/office/drawing/2014/main" id="{F0582814-860E-4280-BDF8-EB31CF550C44}"/>
              </a:ext>
            </a:extLst>
          </p:cNvPr>
          <p:cNvCxnSpPr>
            <a:cxnSpLocks/>
          </p:cNvCxnSpPr>
          <p:nvPr/>
        </p:nvCxnSpPr>
        <p:spPr>
          <a:xfrm>
            <a:off x="5546934" y="6870394"/>
            <a:ext cx="388085" cy="0"/>
          </a:xfrm>
          <a:prstGeom prst="straightConnector1">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4" name="Straight Arrow Connector 153">
            <a:extLst>
              <a:ext uri="{FF2B5EF4-FFF2-40B4-BE49-F238E27FC236}">
                <a16:creationId xmlns:a16="http://schemas.microsoft.com/office/drawing/2014/main" id="{C7910ED6-01E9-472C-9D47-E2EDDD176D70}"/>
              </a:ext>
            </a:extLst>
          </p:cNvPr>
          <p:cNvCxnSpPr>
            <a:cxnSpLocks/>
          </p:cNvCxnSpPr>
          <p:nvPr/>
        </p:nvCxnSpPr>
        <p:spPr>
          <a:xfrm>
            <a:off x="5562519" y="8607956"/>
            <a:ext cx="396506" cy="0"/>
          </a:xfrm>
          <a:prstGeom prst="straightConnector1">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a:extLst>
              <a:ext uri="{FF2B5EF4-FFF2-40B4-BE49-F238E27FC236}">
                <a16:creationId xmlns:a16="http://schemas.microsoft.com/office/drawing/2014/main" id="{65337386-FBDE-499F-ABE1-7E30E77DBDF1}"/>
              </a:ext>
            </a:extLst>
          </p:cNvPr>
          <p:cNvCxnSpPr>
            <a:cxnSpLocks/>
          </p:cNvCxnSpPr>
          <p:nvPr/>
        </p:nvCxnSpPr>
        <p:spPr>
          <a:xfrm>
            <a:off x="5561492" y="10107903"/>
            <a:ext cx="360460" cy="0"/>
          </a:xfrm>
          <a:prstGeom prst="straightConnector1">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36DF6CE4-B521-40AF-BF06-5725CEF6E95E}"/>
              </a:ext>
            </a:extLst>
          </p:cNvPr>
          <p:cNvCxnSpPr/>
          <p:nvPr/>
        </p:nvCxnSpPr>
        <p:spPr>
          <a:xfrm>
            <a:off x="5553005" y="5827190"/>
            <a:ext cx="0" cy="1365118"/>
          </a:xfrm>
          <a:prstGeom prst="line">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8" name="Connector: Elbow 157">
            <a:extLst>
              <a:ext uri="{FF2B5EF4-FFF2-40B4-BE49-F238E27FC236}">
                <a16:creationId xmlns:a16="http://schemas.microsoft.com/office/drawing/2014/main" id="{CC85FCFC-090C-42C3-83F5-BEDB97AD72E7}"/>
              </a:ext>
            </a:extLst>
          </p:cNvPr>
          <p:cNvCxnSpPr>
            <a:cxnSpLocks/>
            <a:stCxn id="75" idx="2"/>
          </p:cNvCxnSpPr>
          <p:nvPr/>
        </p:nvCxnSpPr>
        <p:spPr>
          <a:xfrm rot="5400000">
            <a:off x="7181917" y="3810879"/>
            <a:ext cx="415643" cy="3685602"/>
          </a:xfrm>
          <a:prstGeom prst="bentConnector2">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0B76A691-6408-48F9-9F89-AD817312C9B9}"/>
              </a:ext>
            </a:extLst>
          </p:cNvPr>
          <p:cNvCxnSpPr>
            <a:cxnSpLocks/>
          </p:cNvCxnSpPr>
          <p:nvPr/>
        </p:nvCxnSpPr>
        <p:spPr>
          <a:xfrm>
            <a:off x="10791474" y="5876947"/>
            <a:ext cx="16830" cy="2649000"/>
          </a:xfrm>
          <a:prstGeom prst="line">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Straight Arrow Connector 168">
            <a:extLst>
              <a:ext uri="{FF2B5EF4-FFF2-40B4-BE49-F238E27FC236}">
                <a16:creationId xmlns:a16="http://schemas.microsoft.com/office/drawing/2014/main" id="{94290A29-09FF-4B11-B4D2-1DB822BF619A}"/>
              </a:ext>
            </a:extLst>
          </p:cNvPr>
          <p:cNvCxnSpPr>
            <a:cxnSpLocks/>
          </p:cNvCxnSpPr>
          <p:nvPr/>
        </p:nvCxnSpPr>
        <p:spPr>
          <a:xfrm>
            <a:off x="10808304" y="6870961"/>
            <a:ext cx="334318" cy="0"/>
          </a:xfrm>
          <a:prstGeom prst="straightConnector1">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7" name="Straight Arrow Connector 176">
            <a:extLst>
              <a:ext uri="{FF2B5EF4-FFF2-40B4-BE49-F238E27FC236}">
                <a16:creationId xmlns:a16="http://schemas.microsoft.com/office/drawing/2014/main" id="{C42DFD73-36DD-4DF1-9D52-634920540E8B}"/>
              </a:ext>
            </a:extLst>
          </p:cNvPr>
          <p:cNvCxnSpPr>
            <a:cxnSpLocks/>
          </p:cNvCxnSpPr>
          <p:nvPr/>
        </p:nvCxnSpPr>
        <p:spPr>
          <a:xfrm>
            <a:off x="10797713" y="8525947"/>
            <a:ext cx="350012" cy="284"/>
          </a:xfrm>
          <a:prstGeom prst="straightConnector1">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2" name="Connector: Elbow 181">
            <a:extLst>
              <a:ext uri="{FF2B5EF4-FFF2-40B4-BE49-F238E27FC236}">
                <a16:creationId xmlns:a16="http://schemas.microsoft.com/office/drawing/2014/main" id="{A31F8472-DC3D-4626-9BF6-79F4131F8BAD}"/>
              </a:ext>
            </a:extLst>
          </p:cNvPr>
          <p:cNvCxnSpPr>
            <a:cxnSpLocks/>
          </p:cNvCxnSpPr>
          <p:nvPr/>
        </p:nvCxnSpPr>
        <p:spPr>
          <a:xfrm rot="5400000">
            <a:off x="12158534" y="4078799"/>
            <a:ext cx="434713" cy="3168833"/>
          </a:xfrm>
          <a:prstGeom prst="bentConnector2">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5E77876F-3BDB-42B1-86FA-F16EF7C0FEC6}"/>
              </a:ext>
            </a:extLst>
          </p:cNvPr>
          <p:cNvCxnSpPr>
            <a:cxnSpLocks/>
          </p:cNvCxnSpPr>
          <p:nvPr/>
        </p:nvCxnSpPr>
        <p:spPr>
          <a:xfrm>
            <a:off x="15750363" y="5986457"/>
            <a:ext cx="0" cy="4298934"/>
          </a:xfrm>
          <a:prstGeom prst="line">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6" name="Straight Arrow Connector 185">
            <a:extLst>
              <a:ext uri="{FF2B5EF4-FFF2-40B4-BE49-F238E27FC236}">
                <a16:creationId xmlns:a16="http://schemas.microsoft.com/office/drawing/2014/main" id="{F26BD072-D13C-4E41-B5B5-8392187CBF04}"/>
              </a:ext>
            </a:extLst>
          </p:cNvPr>
          <p:cNvCxnSpPr>
            <a:cxnSpLocks/>
          </p:cNvCxnSpPr>
          <p:nvPr/>
        </p:nvCxnSpPr>
        <p:spPr>
          <a:xfrm>
            <a:off x="15755987" y="6879436"/>
            <a:ext cx="384769" cy="976"/>
          </a:xfrm>
          <a:prstGeom prst="straightConnector1">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7" name="Straight Arrow Connector 186">
            <a:extLst>
              <a:ext uri="{FF2B5EF4-FFF2-40B4-BE49-F238E27FC236}">
                <a16:creationId xmlns:a16="http://schemas.microsoft.com/office/drawing/2014/main" id="{258A42EB-5BC5-4969-8071-6BB9755454D5}"/>
              </a:ext>
            </a:extLst>
          </p:cNvPr>
          <p:cNvCxnSpPr>
            <a:cxnSpLocks/>
            <a:endCxn id="103" idx="2"/>
          </p:cNvCxnSpPr>
          <p:nvPr/>
        </p:nvCxnSpPr>
        <p:spPr>
          <a:xfrm>
            <a:off x="15770941" y="8524868"/>
            <a:ext cx="394917" cy="0"/>
          </a:xfrm>
          <a:prstGeom prst="straightConnector1">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3" name="Connector: Elbow 192">
            <a:extLst>
              <a:ext uri="{FF2B5EF4-FFF2-40B4-BE49-F238E27FC236}">
                <a16:creationId xmlns:a16="http://schemas.microsoft.com/office/drawing/2014/main" id="{47718BFF-AF75-4F57-8C3E-D7B8DE626DBF}"/>
              </a:ext>
            </a:extLst>
          </p:cNvPr>
          <p:cNvCxnSpPr>
            <a:cxnSpLocks/>
          </p:cNvCxnSpPr>
          <p:nvPr/>
        </p:nvCxnSpPr>
        <p:spPr>
          <a:xfrm rot="5400000">
            <a:off x="16674426" y="4520606"/>
            <a:ext cx="541788" cy="2389914"/>
          </a:xfrm>
          <a:prstGeom prst="bentConnector2">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a:extLst>
              <a:ext uri="{FF2B5EF4-FFF2-40B4-BE49-F238E27FC236}">
                <a16:creationId xmlns:a16="http://schemas.microsoft.com/office/drawing/2014/main" id="{D904C9D9-F4B5-4D91-8A53-4BCD7ADB32B0}"/>
              </a:ext>
            </a:extLst>
          </p:cNvPr>
          <p:cNvCxnSpPr>
            <a:cxnSpLocks/>
          </p:cNvCxnSpPr>
          <p:nvPr/>
        </p:nvCxnSpPr>
        <p:spPr>
          <a:xfrm>
            <a:off x="20705888" y="5857686"/>
            <a:ext cx="0" cy="4260616"/>
          </a:xfrm>
          <a:prstGeom prst="line">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9" name="Straight Arrow Connector 198">
            <a:extLst>
              <a:ext uri="{FF2B5EF4-FFF2-40B4-BE49-F238E27FC236}">
                <a16:creationId xmlns:a16="http://schemas.microsoft.com/office/drawing/2014/main" id="{B4111D69-243F-4567-9BA5-FCCEC0F3B7C2}"/>
              </a:ext>
            </a:extLst>
          </p:cNvPr>
          <p:cNvCxnSpPr>
            <a:cxnSpLocks/>
          </p:cNvCxnSpPr>
          <p:nvPr/>
        </p:nvCxnSpPr>
        <p:spPr>
          <a:xfrm>
            <a:off x="20705888" y="6888385"/>
            <a:ext cx="356616" cy="0"/>
          </a:xfrm>
          <a:prstGeom prst="straightConnector1">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0" name="Straight Arrow Connector 199">
            <a:extLst>
              <a:ext uri="{FF2B5EF4-FFF2-40B4-BE49-F238E27FC236}">
                <a16:creationId xmlns:a16="http://schemas.microsoft.com/office/drawing/2014/main" id="{09481C16-2CF8-420B-AB3B-6A78FA6A7132}"/>
              </a:ext>
            </a:extLst>
          </p:cNvPr>
          <p:cNvCxnSpPr>
            <a:cxnSpLocks/>
          </p:cNvCxnSpPr>
          <p:nvPr/>
        </p:nvCxnSpPr>
        <p:spPr>
          <a:xfrm>
            <a:off x="15750363" y="10285391"/>
            <a:ext cx="447322" cy="0"/>
          </a:xfrm>
          <a:prstGeom prst="straightConnector1">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3" name="Connector: Elbow 202">
            <a:extLst>
              <a:ext uri="{FF2B5EF4-FFF2-40B4-BE49-F238E27FC236}">
                <a16:creationId xmlns:a16="http://schemas.microsoft.com/office/drawing/2014/main" id="{609511C0-50D5-4EFC-A58D-7C10E3FD4D76}"/>
              </a:ext>
            </a:extLst>
          </p:cNvPr>
          <p:cNvCxnSpPr>
            <a:cxnSpLocks/>
          </p:cNvCxnSpPr>
          <p:nvPr/>
        </p:nvCxnSpPr>
        <p:spPr>
          <a:xfrm rot="5400000">
            <a:off x="22123825" y="4026733"/>
            <a:ext cx="416832" cy="3252705"/>
          </a:xfrm>
          <a:prstGeom prst="bentConnector2">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4F3AC941-6225-4839-ACB6-D8F6B522B2F6}"/>
              </a:ext>
            </a:extLst>
          </p:cNvPr>
          <p:cNvCxnSpPr>
            <a:cxnSpLocks/>
          </p:cNvCxnSpPr>
          <p:nvPr/>
        </p:nvCxnSpPr>
        <p:spPr>
          <a:xfrm>
            <a:off x="25954068" y="6017108"/>
            <a:ext cx="0" cy="4268283"/>
          </a:xfrm>
          <a:prstGeom prst="line">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7" name="Straight Arrow Connector 206">
            <a:extLst>
              <a:ext uri="{FF2B5EF4-FFF2-40B4-BE49-F238E27FC236}">
                <a16:creationId xmlns:a16="http://schemas.microsoft.com/office/drawing/2014/main" id="{993AB050-932C-4BC2-AD73-4EE49B4A6FEC}"/>
              </a:ext>
            </a:extLst>
          </p:cNvPr>
          <p:cNvCxnSpPr>
            <a:cxnSpLocks/>
          </p:cNvCxnSpPr>
          <p:nvPr/>
        </p:nvCxnSpPr>
        <p:spPr>
          <a:xfrm>
            <a:off x="25971302" y="6870394"/>
            <a:ext cx="366814" cy="0"/>
          </a:xfrm>
          <a:prstGeom prst="straightConnector1">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8" name="Straight Arrow Connector 207">
            <a:extLst>
              <a:ext uri="{FF2B5EF4-FFF2-40B4-BE49-F238E27FC236}">
                <a16:creationId xmlns:a16="http://schemas.microsoft.com/office/drawing/2014/main" id="{3AB6F37A-7339-404C-A47B-A101A6B1EB65}"/>
              </a:ext>
            </a:extLst>
          </p:cNvPr>
          <p:cNvCxnSpPr>
            <a:cxnSpLocks/>
          </p:cNvCxnSpPr>
          <p:nvPr/>
        </p:nvCxnSpPr>
        <p:spPr>
          <a:xfrm>
            <a:off x="25953259" y="8452085"/>
            <a:ext cx="384049" cy="0"/>
          </a:xfrm>
          <a:prstGeom prst="straightConnector1">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15" name="Connector: Elbow 214">
            <a:extLst>
              <a:ext uri="{FF2B5EF4-FFF2-40B4-BE49-F238E27FC236}">
                <a16:creationId xmlns:a16="http://schemas.microsoft.com/office/drawing/2014/main" id="{94458948-2684-4A28-B1AA-FCAEE5819226}"/>
              </a:ext>
            </a:extLst>
          </p:cNvPr>
          <p:cNvCxnSpPr/>
          <p:nvPr/>
        </p:nvCxnSpPr>
        <p:spPr>
          <a:xfrm rot="5400000">
            <a:off x="27078093" y="4320645"/>
            <a:ext cx="572439" cy="2820487"/>
          </a:xfrm>
          <a:prstGeom prst="bentConnector2">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82" name="TextBox 81">
            <a:extLst>
              <a:ext uri="{FF2B5EF4-FFF2-40B4-BE49-F238E27FC236}">
                <a16:creationId xmlns:a16="http://schemas.microsoft.com/office/drawing/2014/main" id="{0DB04ED4-6320-43B0-86A4-6C69259BF1F4}"/>
              </a:ext>
            </a:extLst>
          </p:cNvPr>
          <p:cNvSpPr txBox="1"/>
          <p:nvPr/>
        </p:nvSpPr>
        <p:spPr>
          <a:xfrm>
            <a:off x="6579482" y="6410579"/>
            <a:ext cx="4087368" cy="1077218"/>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00" b="1" dirty="0">
                <a:solidFill>
                  <a:srgbClr val="1B1B1B"/>
                </a:solidFill>
              </a:rPr>
              <a:t>                                               </a:t>
            </a:r>
            <a:r>
              <a:rPr lang="en-US" sz="2800" b="1" dirty="0">
                <a:solidFill>
                  <a:srgbClr val="1B1B1B"/>
                </a:solidFill>
              </a:rPr>
              <a:t>Nohemi Pereira </a:t>
            </a:r>
          </a:p>
          <a:p>
            <a:r>
              <a:rPr lang="en-US" sz="1800" b="1" dirty="0">
                <a:solidFill>
                  <a:srgbClr val="1B1B1B"/>
                </a:solidFill>
              </a:rPr>
              <a:t>        </a:t>
            </a:r>
            <a:r>
              <a:rPr lang="en-US" sz="1800" b="1" dirty="0">
                <a:solidFill>
                  <a:srgbClr val="3DCD58"/>
                </a:solidFill>
              </a:rPr>
              <a:t>Project Manager, MTY MEX</a:t>
            </a:r>
          </a:p>
          <a:p>
            <a:r>
              <a:rPr lang="en-US" sz="1800" b="1" dirty="0">
                <a:solidFill>
                  <a:srgbClr val="1B1B1B"/>
                </a:solidFill>
              </a:rPr>
              <a:t>        CoS (SBO-REB), QVE</a:t>
            </a:r>
          </a:p>
        </p:txBody>
      </p:sp>
      <p:pic>
        <p:nvPicPr>
          <p:cNvPr id="83" name="Picture 82">
            <a:extLst>
              <a:ext uri="{FF2B5EF4-FFF2-40B4-BE49-F238E27FC236}">
                <a16:creationId xmlns:a16="http://schemas.microsoft.com/office/drawing/2014/main" id="{1DEA9D76-CA03-4631-98F3-1BCBF51CB5FF}"/>
              </a:ext>
            </a:extLst>
          </p:cNvPr>
          <p:cNvPicPr preferRelativeResize="0">
            <a:picLocks/>
          </p:cNvPicPr>
          <p:nvPr/>
        </p:nvPicPr>
        <p:blipFill>
          <a:blip r:embed="rId9" cstate="email">
            <a:extLst>
              <a:ext uri="{28A0092B-C50C-407E-A947-70E740481C1C}">
                <a14:useLocalDpi xmlns:a14="http://schemas.microsoft.com/office/drawing/2010/main" val="0"/>
              </a:ext>
            </a:extLst>
          </a:blip>
          <a:stretch>
            <a:fillRect/>
          </a:stretch>
        </p:blipFill>
        <p:spPr>
          <a:xfrm>
            <a:off x="5933399" y="6228176"/>
            <a:ext cx="1124712" cy="1362456"/>
          </a:xfrm>
          <a:prstGeom prst="flowChartConnector">
            <a:avLst/>
          </a:prstGeom>
          <a:solidFill>
            <a:schemeClr val="bg1"/>
          </a:solidFill>
          <a:ln w="38100">
            <a:solidFill>
              <a:schemeClr val="tx1"/>
            </a:solidFill>
          </a:ln>
        </p:spPr>
      </p:pic>
      <p:sp>
        <p:nvSpPr>
          <p:cNvPr id="81" name="TextBox 80">
            <a:extLst>
              <a:ext uri="{FF2B5EF4-FFF2-40B4-BE49-F238E27FC236}">
                <a16:creationId xmlns:a16="http://schemas.microsoft.com/office/drawing/2014/main" id="{D01BFE03-8A56-4B6E-BB6E-8BB966FF15F5}"/>
              </a:ext>
            </a:extLst>
          </p:cNvPr>
          <p:cNvSpPr txBox="1"/>
          <p:nvPr/>
        </p:nvSpPr>
        <p:spPr>
          <a:xfrm>
            <a:off x="21715556" y="7969426"/>
            <a:ext cx="4087368" cy="1077218"/>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rgbClr val="1B1B1B"/>
                </a:solidFill>
              </a:rPr>
              <a:t>     </a:t>
            </a:r>
            <a:r>
              <a:rPr lang="en-US" sz="2400" b="1" dirty="0">
                <a:solidFill>
                  <a:srgbClr val="1B1B1B"/>
                </a:solidFill>
              </a:rPr>
              <a:t>Sonia Irasema Arzola</a:t>
            </a:r>
          </a:p>
          <a:p>
            <a:r>
              <a:rPr lang="en-US" sz="1800" b="1" dirty="0">
                <a:solidFill>
                  <a:srgbClr val="3DCD58"/>
                </a:solidFill>
              </a:rPr>
              <a:t>        Project Manager, MTY MEX</a:t>
            </a:r>
          </a:p>
          <a:p>
            <a:r>
              <a:rPr lang="en-US" sz="1800" b="1" dirty="0">
                <a:solidFill>
                  <a:srgbClr val="1B1B1B"/>
                </a:solidFill>
              </a:rPr>
              <a:t>        CoS (SBO-REB), QVE</a:t>
            </a:r>
          </a:p>
        </p:txBody>
      </p:sp>
      <p:pic>
        <p:nvPicPr>
          <p:cNvPr id="84" name="Picture 83">
            <a:extLst>
              <a:ext uri="{FF2B5EF4-FFF2-40B4-BE49-F238E27FC236}">
                <a16:creationId xmlns:a16="http://schemas.microsoft.com/office/drawing/2014/main" id="{90C8884D-BB26-4694-9E0C-5A3A5A262138}"/>
              </a:ext>
            </a:extLst>
          </p:cNvPr>
          <p:cNvPicPr preferRelativeResize="0">
            <a:picLocks/>
          </p:cNvPicPr>
          <p:nvPr/>
        </p:nvPicPr>
        <p:blipFill rotWithShape="1">
          <a:blip r:embed="rId10"/>
          <a:srcRect l="8650" t="74728" r="88473" b="14315"/>
          <a:stretch/>
        </p:blipFill>
        <p:spPr>
          <a:xfrm>
            <a:off x="21076033" y="7820328"/>
            <a:ext cx="1124712" cy="1362456"/>
          </a:xfrm>
          <a:prstGeom prst="ellipse">
            <a:avLst/>
          </a:prstGeom>
          <a:solidFill>
            <a:schemeClr val="bg1"/>
          </a:solidFill>
          <a:ln w="38100">
            <a:solidFill>
              <a:schemeClr val="tx1"/>
            </a:solidFill>
          </a:ln>
        </p:spPr>
      </p:pic>
      <p:cxnSp>
        <p:nvCxnSpPr>
          <p:cNvPr id="91" name="Straight Arrow Connector 90">
            <a:extLst>
              <a:ext uri="{FF2B5EF4-FFF2-40B4-BE49-F238E27FC236}">
                <a16:creationId xmlns:a16="http://schemas.microsoft.com/office/drawing/2014/main" id="{3E3651D1-18C1-4041-88B4-5BE790D4591D}"/>
              </a:ext>
            </a:extLst>
          </p:cNvPr>
          <p:cNvCxnSpPr>
            <a:cxnSpLocks/>
            <a:endCxn id="84" idx="2"/>
          </p:cNvCxnSpPr>
          <p:nvPr/>
        </p:nvCxnSpPr>
        <p:spPr>
          <a:xfrm>
            <a:off x="20705888" y="8501556"/>
            <a:ext cx="370145" cy="0"/>
          </a:xfrm>
          <a:prstGeom prst="straightConnector1">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218" name="Group 217">
            <a:extLst>
              <a:ext uri="{FF2B5EF4-FFF2-40B4-BE49-F238E27FC236}">
                <a16:creationId xmlns:a16="http://schemas.microsoft.com/office/drawing/2014/main" id="{D5927A3E-AE55-46F3-8C2D-85CE7AB42EAB}"/>
              </a:ext>
            </a:extLst>
          </p:cNvPr>
          <p:cNvGrpSpPr/>
          <p:nvPr/>
        </p:nvGrpSpPr>
        <p:grpSpPr>
          <a:xfrm>
            <a:off x="21062504" y="9478370"/>
            <a:ext cx="4741945" cy="1362456"/>
            <a:chOff x="21308183" y="7010168"/>
            <a:chExt cx="4741945" cy="1362456"/>
          </a:xfrm>
          <a:solidFill>
            <a:schemeClr val="bg1"/>
          </a:solidFill>
        </p:grpSpPr>
        <p:sp>
          <p:nvSpPr>
            <p:cNvPr id="220" name="TextBox 219">
              <a:extLst>
                <a:ext uri="{FF2B5EF4-FFF2-40B4-BE49-F238E27FC236}">
                  <a16:creationId xmlns:a16="http://schemas.microsoft.com/office/drawing/2014/main" id="{B12368B0-F3E3-4458-84C8-86CDEC01510E}"/>
                </a:ext>
              </a:extLst>
            </p:cNvPr>
            <p:cNvSpPr txBox="1"/>
            <p:nvPr/>
          </p:nvSpPr>
          <p:spPr>
            <a:xfrm>
              <a:off x="21962760" y="7150783"/>
              <a:ext cx="4087368" cy="1077218"/>
            </a:xfrm>
            <a:prstGeom prst="rect">
              <a:avLst/>
            </a:prstGeom>
            <a:grpFill/>
            <a:ln w="38100">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rgbClr val="1B1B1B"/>
                  </a:solidFill>
                </a:rPr>
                <a:t>     Armando Romero</a:t>
              </a:r>
            </a:p>
            <a:p>
              <a:r>
                <a:rPr lang="en-US" sz="1800" b="1" dirty="0">
                  <a:solidFill>
                    <a:srgbClr val="3DCD58"/>
                  </a:solidFill>
                </a:rPr>
                <a:t>       Project Manager, MTY MEX</a:t>
              </a:r>
            </a:p>
            <a:p>
              <a:r>
                <a:rPr lang="en-US" sz="1800" b="1" dirty="0">
                  <a:solidFill>
                    <a:srgbClr val="1B1B1B"/>
                  </a:solidFill>
                </a:rPr>
                <a:t>       CoS (SBO-REB), QVE</a:t>
              </a:r>
            </a:p>
          </p:txBody>
        </p:sp>
        <p:pic>
          <p:nvPicPr>
            <p:cNvPr id="221" name="Picture 6" descr="https://spiceportal.schneider-electric.com/image/user_male_portrait?img_id=18065812&amp;img_id_token=L1TzhRImyqZnN%2FedVb0OuWzIiCI%3D&amp;t=1527602063597">
              <a:extLst>
                <a:ext uri="{FF2B5EF4-FFF2-40B4-BE49-F238E27FC236}">
                  <a16:creationId xmlns:a16="http://schemas.microsoft.com/office/drawing/2014/main" id="{2254FF65-CAB1-4287-8810-23EC360E751F}"/>
                </a:ext>
              </a:extLst>
            </p:cNvPr>
            <p:cNvPicPr preferRelativeResize="0">
              <a:picLocks noChangeArrowheads="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21308183" y="7010168"/>
              <a:ext cx="1124712" cy="1362456"/>
            </a:xfrm>
            <a:prstGeom prst="ellipse">
              <a:avLst/>
            </a:prstGeom>
            <a:grpFill/>
            <a:ln w="381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sp>
        <p:nvSpPr>
          <p:cNvPr id="233" name="TextBox 232">
            <a:extLst>
              <a:ext uri="{FF2B5EF4-FFF2-40B4-BE49-F238E27FC236}">
                <a16:creationId xmlns:a16="http://schemas.microsoft.com/office/drawing/2014/main" id="{01B8CEDD-E252-43D0-908A-0FCD42BE528C}"/>
              </a:ext>
            </a:extLst>
          </p:cNvPr>
          <p:cNvSpPr txBox="1"/>
          <p:nvPr/>
        </p:nvSpPr>
        <p:spPr>
          <a:xfrm>
            <a:off x="11512799" y="6373533"/>
            <a:ext cx="4087368" cy="1077218"/>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nchor="ctr">
            <a:spAutoFit/>
          </a:bodyPr>
          <a:lstStyle/>
          <a:p>
            <a:pPr defTabSz="0"/>
            <a:r>
              <a:rPr lang="en-US" sz="100" b="1" dirty="0">
                <a:solidFill>
                  <a:srgbClr val="1B1B1B"/>
                </a:solidFill>
              </a:rPr>
              <a:t>                                                                                                                                                                                                                                                   </a:t>
            </a:r>
            <a:r>
              <a:rPr lang="en-US" sz="2800" b="1" dirty="0">
                <a:solidFill>
                  <a:srgbClr val="1B1B1B"/>
                </a:solidFill>
              </a:rPr>
              <a:t>Selene Galvan </a:t>
            </a:r>
            <a:endParaRPr lang="en-US" sz="100" b="1" dirty="0">
              <a:solidFill>
                <a:srgbClr val="1B1B1B"/>
              </a:solidFill>
            </a:endParaRPr>
          </a:p>
          <a:p>
            <a:pPr defTabSz="0"/>
            <a:r>
              <a:rPr lang="en-US" sz="100" b="1" dirty="0">
                <a:solidFill>
                  <a:srgbClr val="3DCD58"/>
                </a:solidFill>
              </a:rPr>
              <a:t>                                                                                                                                                                                                                                                   </a:t>
            </a:r>
            <a:r>
              <a:rPr lang="en-US" sz="1800" b="1" dirty="0">
                <a:solidFill>
                  <a:srgbClr val="3DCD58"/>
                </a:solidFill>
              </a:rPr>
              <a:t>Project Manager, MTY MEX</a:t>
            </a:r>
          </a:p>
          <a:p>
            <a:pPr defTabSz="0"/>
            <a:r>
              <a:rPr lang="en-US" sz="1800" b="1" dirty="0">
                <a:solidFill>
                  <a:srgbClr val="1B1B1B"/>
                </a:solidFill>
              </a:rPr>
              <a:t>            CoS (SBO-REB), QVE</a:t>
            </a:r>
          </a:p>
        </p:txBody>
      </p:sp>
      <p:pic>
        <p:nvPicPr>
          <p:cNvPr id="234" name="Picture 2" descr="https://ids.se.com/image/user_male_portrait?img_id=8676182&amp;img_id_token=vKCkK0kjApmZQCRbq9hWZKt5%2FOI%3D&amp;t=1575037869705">
            <a:extLst>
              <a:ext uri="{FF2B5EF4-FFF2-40B4-BE49-F238E27FC236}">
                <a16:creationId xmlns:a16="http://schemas.microsoft.com/office/drawing/2014/main" id="{A53F6C72-FD7B-469D-886C-948BEE1E23B5}"/>
              </a:ext>
            </a:extLst>
          </p:cNvPr>
          <p:cNvPicPr preferRelativeResize="0">
            <a:picLocks noChangeArrowheads="1"/>
          </p:cNvPicPr>
          <p:nvPr/>
        </p:nvPicPr>
        <p:blipFill>
          <a:blip r:embed="rId12" cstate="email">
            <a:extLst>
              <a:ext uri="{28A0092B-C50C-407E-A947-70E740481C1C}">
                <a14:useLocalDpi xmlns:a14="http://schemas.microsoft.com/office/drawing/2010/main" val="0"/>
              </a:ext>
            </a:extLst>
          </a:blip>
          <a:srcRect/>
          <a:stretch>
            <a:fillRect/>
          </a:stretch>
        </p:blipFill>
        <p:spPr bwMode="auto">
          <a:xfrm>
            <a:off x="11153318" y="6190210"/>
            <a:ext cx="1124712" cy="1362456"/>
          </a:xfrm>
          <a:prstGeom prst="flowChartConnector">
            <a:avLst/>
          </a:prstGeom>
          <a:solidFill>
            <a:schemeClr val="bg1"/>
          </a:solidFill>
          <a:ln w="38100">
            <a:solidFill>
              <a:schemeClr val="tx1"/>
            </a:solidFill>
          </a:ln>
          <a:extLst/>
        </p:spPr>
      </p:pic>
      <p:cxnSp>
        <p:nvCxnSpPr>
          <p:cNvPr id="97" name="Straight Arrow Connector 96">
            <a:extLst>
              <a:ext uri="{FF2B5EF4-FFF2-40B4-BE49-F238E27FC236}">
                <a16:creationId xmlns:a16="http://schemas.microsoft.com/office/drawing/2014/main" id="{EAE4D6DD-B6C4-436E-96E7-8406E749ECDB}"/>
              </a:ext>
            </a:extLst>
          </p:cNvPr>
          <p:cNvCxnSpPr>
            <a:cxnSpLocks/>
          </p:cNvCxnSpPr>
          <p:nvPr/>
        </p:nvCxnSpPr>
        <p:spPr>
          <a:xfrm>
            <a:off x="20692359" y="10118302"/>
            <a:ext cx="370145" cy="0"/>
          </a:xfrm>
          <a:prstGeom prst="straightConnector1">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74" name="TextBox 73">
            <a:extLst>
              <a:ext uri="{FF2B5EF4-FFF2-40B4-BE49-F238E27FC236}">
                <a16:creationId xmlns:a16="http://schemas.microsoft.com/office/drawing/2014/main" id="{89D9AF97-167B-4F5C-9862-340502B71064}"/>
              </a:ext>
            </a:extLst>
          </p:cNvPr>
          <p:cNvSpPr txBox="1"/>
          <p:nvPr/>
        </p:nvSpPr>
        <p:spPr>
          <a:xfrm>
            <a:off x="26893027" y="7890507"/>
            <a:ext cx="4087368" cy="1169551"/>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1401" b="1">
                <a:solidFill>
                  <a:schemeClr val="bg1"/>
                </a:solidFill>
              </a:defRPr>
            </a:lvl1pPr>
          </a:lstStyle>
          <a:p>
            <a:r>
              <a:rPr lang="en-US" dirty="0">
                <a:solidFill>
                  <a:srgbClr val="1B1B1B"/>
                </a:solidFill>
              </a:rPr>
              <a:t>            </a:t>
            </a:r>
            <a:r>
              <a:rPr lang="en-US" sz="2800" dirty="0">
                <a:solidFill>
                  <a:srgbClr val="1B1B1B"/>
                </a:solidFill>
              </a:rPr>
              <a:t>Vanessa Lucio</a:t>
            </a:r>
            <a:r>
              <a:rPr lang="en-US" sz="300" dirty="0">
                <a:solidFill>
                  <a:srgbClr val="1B1B1B"/>
                </a:solidFill>
              </a:rPr>
              <a:t>          </a:t>
            </a:r>
          </a:p>
          <a:p>
            <a:r>
              <a:rPr lang="en-US" sz="100" dirty="0">
                <a:solidFill>
                  <a:srgbClr val="3DCD58"/>
                </a:solidFill>
              </a:rPr>
              <a:t>                                                                                                                                                                                                        </a:t>
            </a:r>
            <a:r>
              <a:rPr lang="en-US" sz="1800" dirty="0">
                <a:solidFill>
                  <a:srgbClr val="3DCD58"/>
                </a:solidFill>
              </a:rPr>
              <a:t>Project Manager</a:t>
            </a:r>
            <a:r>
              <a:rPr lang="en-US" sz="1600" dirty="0">
                <a:solidFill>
                  <a:srgbClr val="3DCD58"/>
                </a:solidFill>
              </a:rPr>
              <a:t>,</a:t>
            </a:r>
            <a:r>
              <a:rPr lang="en-US" sz="2400" dirty="0">
                <a:solidFill>
                  <a:srgbClr val="3DCD58"/>
                </a:solidFill>
              </a:rPr>
              <a:t> </a:t>
            </a:r>
            <a:r>
              <a:rPr lang="en-US" sz="1400" dirty="0">
                <a:solidFill>
                  <a:srgbClr val="3DCD58"/>
                </a:solidFill>
              </a:rPr>
              <a:t>MTY MEX</a:t>
            </a:r>
            <a:endParaRPr lang="en-US" sz="1800" dirty="0">
              <a:solidFill>
                <a:srgbClr val="3DCD58"/>
              </a:solidFill>
            </a:endParaRPr>
          </a:p>
          <a:p>
            <a:r>
              <a:rPr lang="en-US" sz="1800" dirty="0">
                <a:solidFill>
                  <a:srgbClr val="1B1B1B"/>
                </a:solidFill>
              </a:rPr>
              <a:t>          CoS (SBO-REB), QVE</a:t>
            </a:r>
            <a:r>
              <a:rPr lang="en-US" dirty="0">
                <a:solidFill>
                  <a:srgbClr val="1B1B1B"/>
                </a:solidFill>
              </a:rPr>
              <a:t>          </a:t>
            </a:r>
            <a:r>
              <a:rPr lang="en-US" sz="800" dirty="0">
                <a:solidFill>
                  <a:srgbClr val="1B1B1B"/>
                </a:solidFill>
              </a:rPr>
              <a:t>   </a:t>
            </a:r>
          </a:p>
        </p:txBody>
      </p:sp>
      <p:pic>
        <p:nvPicPr>
          <p:cNvPr id="80" name="Picture 2" descr="https://ids.se.com/image/user_male_portrait?img_id=28752520&amp;img_id_token=Lwjjp%2FkpGi4WvkDo6XjsykHqlO0%3D&amp;t=1579616670543">
            <a:extLst>
              <a:ext uri="{FF2B5EF4-FFF2-40B4-BE49-F238E27FC236}">
                <a16:creationId xmlns:a16="http://schemas.microsoft.com/office/drawing/2014/main" id="{262B7421-AF05-411A-BE39-CAB582360D94}"/>
              </a:ext>
            </a:extLst>
          </p:cNvPr>
          <p:cNvPicPr preferRelativeResize="0">
            <a:picLocks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26293154" y="7797008"/>
            <a:ext cx="1124712" cy="1362456"/>
          </a:xfrm>
          <a:prstGeom prst="flowChartConnector">
            <a:avLst/>
          </a:prstGeom>
          <a:solidFill>
            <a:schemeClr val="bg1"/>
          </a:solidFill>
          <a:ln w="38100">
            <a:solidFill>
              <a:schemeClr val="tx1"/>
            </a:solidFill>
          </a:ln>
          <a:extLst/>
        </p:spPr>
      </p:pic>
      <p:cxnSp>
        <p:nvCxnSpPr>
          <p:cNvPr id="92" name="Straight Arrow Connector 91">
            <a:extLst>
              <a:ext uri="{FF2B5EF4-FFF2-40B4-BE49-F238E27FC236}">
                <a16:creationId xmlns:a16="http://schemas.microsoft.com/office/drawing/2014/main" id="{74E04E1F-35AA-4D87-B19C-95FF056DC2B2}"/>
              </a:ext>
            </a:extLst>
          </p:cNvPr>
          <p:cNvCxnSpPr>
            <a:cxnSpLocks/>
          </p:cNvCxnSpPr>
          <p:nvPr/>
        </p:nvCxnSpPr>
        <p:spPr>
          <a:xfrm>
            <a:off x="25964523" y="10285391"/>
            <a:ext cx="511169" cy="0"/>
          </a:xfrm>
          <a:prstGeom prst="straightConnector1">
            <a:avLst/>
          </a:prstGeom>
          <a:ln w="3810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98" name="Picture 97">
            <a:extLst>
              <a:ext uri="{FF2B5EF4-FFF2-40B4-BE49-F238E27FC236}">
                <a16:creationId xmlns:a16="http://schemas.microsoft.com/office/drawing/2014/main" id="{17D7B061-5A7C-415B-844D-2437A058C3B2}"/>
              </a:ext>
            </a:extLst>
          </p:cNvPr>
          <p:cNvPicPr preferRelativeResize="0">
            <a:picLocks/>
          </p:cNvPicPr>
          <p:nvPr/>
        </p:nvPicPr>
        <p:blipFill rotWithShape="1">
          <a:blip r:embed="rId14"/>
          <a:srcRect l="10389" t="31541" r="78973" b="44510"/>
          <a:stretch/>
        </p:blipFill>
        <p:spPr>
          <a:xfrm>
            <a:off x="5965356" y="7837484"/>
            <a:ext cx="1124712" cy="1362456"/>
          </a:xfrm>
          <a:prstGeom prst="flowChartConnector">
            <a:avLst/>
          </a:prstGeom>
          <a:solidFill>
            <a:schemeClr val="bg1"/>
          </a:solidFill>
          <a:ln w="38100">
            <a:solidFill>
              <a:schemeClr val="accent1"/>
            </a:solidFill>
          </a:ln>
        </p:spPr>
      </p:pic>
      <p:pic>
        <p:nvPicPr>
          <p:cNvPr id="94" name="Picture 93">
            <a:extLst>
              <a:ext uri="{FF2B5EF4-FFF2-40B4-BE49-F238E27FC236}">
                <a16:creationId xmlns:a16="http://schemas.microsoft.com/office/drawing/2014/main" id="{475B39F7-BC42-4953-9C7B-630B3C691B8C}"/>
              </a:ext>
            </a:extLst>
          </p:cNvPr>
          <p:cNvPicPr preferRelativeResize="0">
            <a:picLocks/>
          </p:cNvPicPr>
          <p:nvPr/>
        </p:nvPicPr>
        <p:blipFill rotWithShape="1">
          <a:blip r:embed="rId14"/>
          <a:srcRect l="10389" t="31541" r="78973" b="44510"/>
          <a:stretch/>
        </p:blipFill>
        <p:spPr>
          <a:xfrm>
            <a:off x="5965356" y="9472870"/>
            <a:ext cx="1124712" cy="1362456"/>
          </a:xfrm>
          <a:prstGeom prst="flowChartConnector">
            <a:avLst/>
          </a:prstGeom>
          <a:solidFill>
            <a:schemeClr val="bg1"/>
          </a:solidFill>
          <a:ln w="38100">
            <a:solidFill>
              <a:schemeClr val="accent1"/>
            </a:solidFill>
          </a:ln>
        </p:spPr>
      </p:pic>
      <p:pic>
        <p:nvPicPr>
          <p:cNvPr id="106" name="Picture 105">
            <a:extLst>
              <a:ext uri="{FF2B5EF4-FFF2-40B4-BE49-F238E27FC236}">
                <a16:creationId xmlns:a16="http://schemas.microsoft.com/office/drawing/2014/main" id="{1F91341A-0A4C-460D-8621-8A66B1E8A866}"/>
              </a:ext>
            </a:extLst>
          </p:cNvPr>
          <p:cNvPicPr preferRelativeResize="0">
            <a:picLocks/>
          </p:cNvPicPr>
          <p:nvPr/>
        </p:nvPicPr>
        <p:blipFill rotWithShape="1">
          <a:blip r:embed="rId14"/>
          <a:srcRect l="10389" t="31541" r="78973" b="44510"/>
          <a:stretch/>
        </p:blipFill>
        <p:spPr>
          <a:xfrm>
            <a:off x="26249476" y="9466229"/>
            <a:ext cx="1124712" cy="1362456"/>
          </a:xfrm>
          <a:prstGeom prst="flowChartConnector">
            <a:avLst/>
          </a:prstGeom>
          <a:solidFill>
            <a:schemeClr val="bg1"/>
          </a:solidFill>
          <a:ln w="38100">
            <a:solidFill>
              <a:schemeClr val="accent1"/>
            </a:solidFill>
          </a:ln>
        </p:spPr>
      </p:pic>
      <p:pic>
        <p:nvPicPr>
          <p:cNvPr id="107" name="Picture 106">
            <a:extLst>
              <a:ext uri="{FF2B5EF4-FFF2-40B4-BE49-F238E27FC236}">
                <a16:creationId xmlns:a16="http://schemas.microsoft.com/office/drawing/2014/main" id="{DD7F9C78-B5F2-4028-8CF6-D0FA8B1EE80E}"/>
              </a:ext>
            </a:extLst>
          </p:cNvPr>
          <p:cNvPicPr preferRelativeResize="0">
            <a:picLocks/>
          </p:cNvPicPr>
          <p:nvPr/>
        </p:nvPicPr>
        <p:blipFill rotWithShape="1">
          <a:blip r:embed="rId14"/>
          <a:srcRect l="10389" t="31541" r="78973" b="44510"/>
          <a:stretch/>
        </p:blipFill>
        <p:spPr>
          <a:xfrm>
            <a:off x="1035790" y="9510370"/>
            <a:ext cx="1124712" cy="1362456"/>
          </a:xfrm>
          <a:prstGeom prst="flowChartConnector">
            <a:avLst/>
          </a:prstGeom>
          <a:solidFill>
            <a:schemeClr val="bg1"/>
          </a:solidFill>
          <a:ln w="38100">
            <a:solidFill>
              <a:schemeClr val="accent1"/>
            </a:solidFill>
          </a:ln>
        </p:spPr>
      </p:pic>
      <p:pic>
        <p:nvPicPr>
          <p:cNvPr id="116" name="Picture 115">
            <a:extLst>
              <a:ext uri="{FF2B5EF4-FFF2-40B4-BE49-F238E27FC236}">
                <a16:creationId xmlns:a16="http://schemas.microsoft.com/office/drawing/2014/main" id="{222C463C-A1D6-455F-AF01-1659650687A7}"/>
              </a:ext>
            </a:extLst>
          </p:cNvPr>
          <p:cNvPicPr preferRelativeResize="0">
            <a:picLocks/>
          </p:cNvPicPr>
          <p:nvPr/>
        </p:nvPicPr>
        <p:blipFill rotWithShape="1">
          <a:blip r:embed="rId14"/>
          <a:srcRect l="10389" t="31541" r="78973" b="44510"/>
          <a:stretch/>
        </p:blipFill>
        <p:spPr>
          <a:xfrm>
            <a:off x="11147725" y="7872129"/>
            <a:ext cx="1124712" cy="1362456"/>
          </a:xfrm>
          <a:prstGeom prst="flowChartConnector">
            <a:avLst/>
          </a:prstGeom>
          <a:solidFill>
            <a:schemeClr val="bg1"/>
          </a:solidFill>
          <a:ln w="38100">
            <a:solidFill>
              <a:schemeClr val="accent1"/>
            </a:solidFill>
          </a:ln>
        </p:spPr>
      </p:pic>
    </p:spTree>
    <p:extLst>
      <p:ext uri="{BB962C8B-B14F-4D97-AF65-F5344CB8AC3E}">
        <p14:creationId xmlns:p14="http://schemas.microsoft.com/office/powerpoint/2010/main" val="2274818264"/>
      </p:ext>
    </p:extLst>
  </p:cSld>
  <p:clrMapOvr>
    <a:masterClrMapping/>
  </p:clrMapOvr>
</p:sld>
</file>

<file path=ppt/theme/theme1.xml><?xml version="1.0" encoding="utf-8"?>
<a:theme xmlns:a="http://schemas.openxmlformats.org/drawingml/2006/main" name="SE15_LIO_TextOnly V3">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AA753BF-A783-4CE8-93D2-EBFB2DF95279}" vid="{EA355219-D26F-4C51-94EF-482098719718}"/>
    </a:ext>
  </a:extLst>
</a:theme>
</file>

<file path=ppt/theme/theme2.xml><?xml version="1.0" encoding="utf-8"?>
<a:theme xmlns:a="http://schemas.openxmlformats.org/drawingml/2006/main" name="Schneider Text Slides">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rnd">
          <a:solidFill>
            <a:srgbClr val="4F515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AA753BF-A783-4CE8-93D2-EBFB2DF95279}" vid="{A4665921-DEBE-4526-B793-7CE56F0891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0</TotalTime>
  <Words>1923</Words>
  <Application>Microsoft Office PowerPoint</Application>
  <PresentationFormat>Custom</PresentationFormat>
  <Paragraphs>517</Paragraphs>
  <Slides>8</Slides>
  <Notes>6</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8</vt:i4>
      </vt:variant>
    </vt:vector>
  </HeadingPairs>
  <TitlesOfParts>
    <vt:vector size="15" baseType="lpstr">
      <vt:lpstr>Arial</vt:lpstr>
      <vt:lpstr>Arial Unicode MS</vt:lpstr>
      <vt:lpstr>Calibri</vt:lpstr>
      <vt:lpstr>Lucida Grande</vt:lpstr>
      <vt:lpstr>Segoe UI</vt:lpstr>
      <vt:lpstr>SE15_LIO_TextOnly V3</vt:lpstr>
      <vt:lpstr>Schneider Text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2018-06-08T16:12:31Z</dcterms:created>
  <dcterms:modified xsi:type="dcterms:W3CDTF">2021-01-08T14:09:52Z</dcterms:modified>
</cp:coreProperties>
</file>